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89" r:id="rId2"/>
    <p:sldMasterId id="2147483810" r:id="rId3"/>
  </p:sldMasterIdLst>
  <p:notesMasterIdLst>
    <p:notesMasterId r:id="rId34"/>
  </p:notesMasterIdLst>
  <p:sldIdLst>
    <p:sldId id="256" r:id="rId4"/>
    <p:sldId id="289" r:id="rId5"/>
    <p:sldId id="257" r:id="rId6"/>
    <p:sldId id="261" r:id="rId7"/>
    <p:sldId id="263" r:id="rId8"/>
    <p:sldId id="272" r:id="rId9"/>
    <p:sldId id="273" r:id="rId10"/>
    <p:sldId id="274" r:id="rId11"/>
    <p:sldId id="275" r:id="rId12"/>
    <p:sldId id="271" r:id="rId13"/>
    <p:sldId id="281" r:id="rId14"/>
    <p:sldId id="280" r:id="rId15"/>
    <p:sldId id="279" r:id="rId16"/>
    <p:sldId id="278" r:id="rId17"/>
    <p:sldId id="277" r:id="rId18"/>
    <p:sldId id="282" r:id="rId19"/>
    <p:sldId id="276" r:id="rId20"/>
    <p:sldId id="286" r:id="rId21"/>
    <p:sldId id="285" r:id="rId22"/>
    <p:sldId id="287" r:id="rId23"/>
    <p:sldId id="284" r:id="rId24"/>
    <p:sldId id="288" r:id="rId25"/>
    <p:sldId id="283" r:id="rId26"/>
    <p:sldId id="294" r:id="rId27"/>
    <p:sldId id="291" r:id="rId28"/>
    <p:sldId id="295" r:id="rId29"/>
    <p:sldId id="293" r:id="rId30"/>
    <p:sldId id="292" r:id="rId31"/>
    <p:sldId id="290" r:id="rId32"/>
    <p:sldId id="296" r:id="rId33"/>
  </p:sldIdLst>
  <p:sldSz cx="9144000" cy="6858000" type="screen4x3"/>
  <p:notesSz cx="6858000" cy="9144000"/>
  <p:embeddedFontLst>
    <p:embeddedFont>
      <p:font typeface="Calibri" panose="020F0502020204030204" pitchFamily="34" charset="0"/>
      <p:regular r:id="rId35"/>
      <p:bold r:id="rId36"/>
      <p:italic r:id="rId37"/>
      <p:boldItalic r:id="rId38"/>
    </p:embeddedFont>
    <p:embeddedFont>
      <p:font typeface="Century Gothic" panose="020B0502020202020204" pitchFamily="34" charset="0"/>
      <p:regular r:id="rId39"/>
      <p:bold r:id="rId40"/>
      <p:italic r:id="rId41"/>
      <p:boldItalic r:id="rId42"/>
    </p:embeddedFont>
    <p:embeddedFont>
      <p:font typeface="Lato" panose="020F0502020204030203" pitchFamily="34" charset="0"/>
      <p:regular r:id="rId43"/>
      <p:bold r:id="rId44"/>
      <p:italic r:id="rId45"/>
      <p:boldItalic r:id="rId46"/>
    </p:embeddedFont>
    <p:embeddedFont>
      <p:font typeface="Noto Sans Symbols" pitchFamily="2" charset="0"/>
      <p:regular r:id="rId47"/>
      <p:bold r:id="rId48"/>
    </p:embeddedFont>
    <p:embeddedFont>
      <p:font typeface="Trebuchet MS" panose="020B0603020202020204" pitchFamily="34" charset="0"/>
      <p:regular r:id="rId49"/>
      <p:bold r:id="rId50"/>
      <p:italic r:id="rId51"/>
      <p:boldItalic r:id="rId52"/>
    </p:embeddedFont>
    <p:embeddedFont>
      <p:font typeface="Verdana" panose="020B0604030504040204" pitchFamily="34" charset="0"/>
      <p:regular r:id="rId53"/>
      <p:bold r:id="rId54"/>
      <p:italic r:id="rId55"/>
      <p:boldItalic r:id="rId56"/>
    </p:embeddedFont>
    <p:embeddedFont>
      <p:font typeface="Wingdings 3" panose="05040102010807070707" pitchFamily="18" charset="2"/>
      <p:regular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8" roundtripDataSignature="AMtx7mgxBK35K0w+jcjBaa2zx1idOop+T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1536"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5.fntdata"/><Relationship Id="rId21" Type="http://schemas.openxmlformats.org/officeDocument/2006/relationships/slide" Target="slides/slide18.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customschemas.google.com/relationships/presentationmetadata" Target="metadata"/><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8" Type="http://schemas.openxmlformats.org/officeDocument/2006/relationships/slide" Target="slides/slide5.xml"/><Relationship Id="rId51" Type="http://schemas.openxmlformats.org/officeDocument/2006/relationships/font" Target="fonts/font17.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2396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984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4184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907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44613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0974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3694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98363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47875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81039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88620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608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8299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1934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86926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276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0280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9186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2818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39362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43913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5"/>
        <p:cNvGrpSpPr/>
        <p:nvPr/>
      </p:nvGrpSpPr>
      <p:grpSpPr>
        <a:xfrm>
          <a:off x="0" y="0"/>
          <a:ext cx="0" cy="0"/>
          <a:chOff x="0" y="0"/>
          <a:chExt cx="0" cy="0"/>
        </a:xfrm>
      </p:grpSpPr>
      <p:sp>
        <p:nvSpPr>
          <p:cNvPr id="186" name="Google Shape;186;p46"/>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46"/>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8" name="Google Shape;188;p4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4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4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42"/>
        <p:cNvGrpSpPr/>
        <p:nvPr/>
      </p:nvGrpSpPr>
      <p:grpSpPr>
        <a:xfrm>
          <a:off x="0" y="0"/>
          <a:ext cx="0" cy="0"/>
          <a:chOff x="0" y="0"/>
          <a:chExt cx="0" cy="0"/>
        </a:xfrm>
      </p:grpSpPr>
      <p:sp>
        <p:nvSpPr>
          <p:cNvPr id="243" name="Google Shape;243;p5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55"/>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5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 name="Google Shape;246;p5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7" name="Google Shape;247;p55"/>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8"/>
        <p:cNvGrpSpPr/>
        <p:nvPr/>
      </p:nvGrpSpPr>
      <p:grpSpPr>
        <a:xfrm>
          <a:off x="0" y="0"/>
          <a:ext cx="0" cy="0"/>
          <a:chOff x="0" y="0"/>
          <a:chExt cx="0" cy="0"/>
        </a:xfrm>
      </p:grpSpPr>
      <p:sp>
        <p:nvSpPr>
          <p:cNvPr id="249" name="Google Shape;249;p56"/>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p56"/>
          <p:cNvSpPr txBox="1">
            <a:spLocks noGrp="1"/>
          </p:cNvSpPr>
          <p:nvPr>
            <p:ph type="body" idx="1"/>
          </p:nvPr>
        </p:nvSpPr>
        <p:spPr>
          <a:xfrm rot="5400000">
            <a:off x="604044" y="389732"/>
            <a:ext cx="5811838" cy="57626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1" name="Google Shape;251;p5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 name="Google Shape;252;p5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5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62"/>
        <p:cNvGrpSpPr/>
        <p:nvPr/>
      </p:nvGrpSpPr>
      <p:grpSpPr>
        <a:xfrm>
          <a:off x="0" y="0"/>
          <a:ext cx="0" cy="0"/>
          <a:chOff x="0" y="0"/>
          <a:chExt cx="0" cy="0"/>
        </a:xfrm>
      </p:grpSpPr>
      <p:sp>
        <p:nvSpPr>
          <p:cNvPr id="263" name="Google Shape;263;p58"/>
          <p:cNvSpPr txBox="1">
            <a:spLocks noGrp="1"/>
          </p:cNvSpPr>
          <p:nvPr>
            <p:ph type="ctrTitle"/>
          </p:nvPr>
        </p:nvSpPr>
        <p:spPr>
          <a:xfrm>
            <a:off x="892176" y="2911261"/>
            <a:ext cx="6581775" cy="219291"/>
          </a:xfrm>
          <a:prstGeom prst="rect">
            <a:avLst/>
          </a:prstGeom>
          <a:noFill/>
          <a:ln>
            <a:noFill/>
          </a:ln>
        </p:spPr>
        <p:txBody>
          <a:bodyPr spcFirstLastPara="1" wrap="square" lIns="0" tIns="0" rIns="0" bIns="0" anchor="b" anchorCtr="0">
            <a:spAutoFit/>
          </a:bodyPr>
          <a:lstStyle>
            <a:lvl1pPr lvl="0" algn="l">
              <a:lnSpc>
                <a:spcPct val="122571"/>
              </a:lnSpc>
              <a:spcBef>
                <a:spcPts val="1400"/>
              </a:spcBef>
              <a:spcAft>
                <a:spcPts val="0"/>
              </a:spcAft>
              <a:buClr>
                <a:schemeClr val="dk2"/>
              </a:buClr>
              <a:buSzPts val="1190"/>
              <a:buFont typeface="Noto Sans Symbols"/>
              <a:buNone/>
              <a:defRPr sz="1400"/>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4" name="Google Shape;264;p58"/>
          <p:cNvSpPr txBox="1">
            <a:spLocks noGrp="1"/>
          </p:cNvSpPr>
          <p:nvPr>
            <p:ph type="subTitle" idx="1"/>
          </p:nvPr>
        </p:nvSpPr>
        <p:spPr>
          <a:xfrm>
            <a:off x="892177" y="3402014"/>
            <a:ext cx="6583363" cy="439738"/>
          </a:xfrm>
          <a:prstGeom prst="rect">
            <a:avLst/>
          </a:prstGeom>
          <a:noFill/>
          <a:ln>
            <a:noFill/>
          </a:ln>
        </p:spPr>
        <p:txBody>
          <a:bodyPr spcFirstLastPara="1" wrap="square" lIns="0" tIns="0" rIns="0" bIns="0" anchor="t" anchorCtr="0">
            <a:noAutofit/>
          </a:bodyPr>
          <a:lstStyle>
            <a:lvl1pPr lvl="0" algn="l">
              <a:lnSpc>
                <a:spcPct val="113454"/>
              </a:lnSpc>
              <a:spcBef>
                <a:spcPts val="165"/>
              </a:spcBef>
              <a:spcAft>
                <a:spcPts val="0"/>
              </a:spcAft>
              <a:buSzPts val="1400"/>
              <a:buNone/>
              <a:defRPr sz="1100" b="1"/>
            </a:lvl1pPr>
            <a:lvl2pPr lvl="1" algn="l">
              <a:lnSpc>
                <a:spcPct val="106000"/>
              </a:lnSpc>
              <a:spcBef>
                <a:spcPts val="1440"/>
              </a:spcBef>
              <a:spcAft>
                <a:spcPts val="0"/>
              </a:spcAft>
              <a:buSzPts val="1800"/>
              <a:buChar char="◼"/>
              <a:defRPr/>
            </a:lvl2pPr>
            <a:lvl3pPr lvl="2" algn="l">
              <a:lnSpc>
                <a:spcPct val="106000"/>
              </a:lnSpc>
              <a:spcBef>
                <a:spcPts val="720"/>
              </a:spcBef>
              <a:spcAft>
                <a:spcPts val="0"/>
              </a:spcAft>
              <a:buSzPts val="1800"/>
              <a:buChar char="–"/>
              <a:defRPr/>
            </a:lvl3pPr>
            <a:lvl4pPr lvl="3" algn="l">
              <a:lnSpc>
                <a:spcPct val="106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a:endParaRPr/>
          </a:p>
        </p:txBody>
      </p:sp>
      <p:pic>
        <p:nvPicPr>
          <p:cNvPr id="265" name="Google Shape;265;p58"/>
          <p:cNvPicPr preferRelativeResize="0"/>
          <p:nvPr/>
        </p:nvPicPr>
        <p:blipFill rotWithShape="1">
          <a:blip r:embed="rId2">
            <a:alphaModFix/>
          </a:blip>
          <a:srcRect/>
          <a:stretch/>
        </p:blipFill>
        <p:spPr>
          <a:xfrm>
            <a:off x="7159751"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6" name="Google Shape;266;p58"/>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67"/>
        <p:cNvGrpSpPr/>
        <p:nvPr/>
      </p:nvGrpSpPr>
      <p:grpSpPr>
        <a:xfrm>
          <a:off x="0" y="0"/>
          <a:ext cx="0" cy="0"/>
          <a:chOff x="0" y="0"/>
          <a:chExt cx="0" cy="0"/>
        </a:xfrm>
      </p:grpSpPr>
      <p:sp>
        <p:nvSpPr>
          <p:cNvPr id="268" name="Google Shape;268;p59"/>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9" name="Google Shape;269;p59"/>
          <p:cNvSpPr txBox="1">
            <a:spLocks noGrp="1"/>
          </p:cNvSpPr>
          <p:nvPr>
            <p:ph type="body" idx="1"/>
          </p:nvPr>
        </p:nvSpPr>
        <p:spPr>
          <a:xfrm>
            <a:off x="396875" y="1154114"/>
            <a:ext cx="4008438"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270" name="Google Shape;270;p59"/>
          <p:cNvPicPr preferRelativeResize="0"/>
          <p:nvPr/>
        </p:nvPicPr>
        <p:blipFill rotWithShape="1">
          <a:blip r:embed="rId2">
            <a:alphaModFix/>
          </a:blip>
          <a:srcRect/>
          <a:stretch/>
        </p:blipFill>
        <p:spPr>
          <a:xfrm>
            <a:off x="7159751"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1" name="Google Shape;271;p59"/>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2"/>
        <p:cNvGrpSpPr/>
        <p:nvPr/>
      </p:nvGrpSpPr>
      <p:grpSpPr>
        <a:xfrm>
          <a:off x="0" y="0"/>
          <a:ext cx="0" cy="0"/>
          <a:chOff x="0" y="0"/>
          <a:chExt cx="0" cy="0"/>
        </a:xfrm>
      </p:grpSpPr>
      <p:sp>
        <p:nvSpPr>
          <p:cNvPr id="273" name="Google Shape;273;p60"/>
          <p:cNvSpPr txBox="1">
            <a:spLocks noGrp="1"/>
          </p:cNvSpPr>
          <p:nvPr>
            <p:ph type="title"/>
          </p:nvPr>
        </p:nvSpPr>
        <p:spPr>
          <a:xfrm>
            <a:off x="722313" y="4406902"/>
            <a:ext cx="7772400" cy="500906"/>
          </a:xfrm>
          <a:prstGeom prst="rect">
            <a:avLst/>
          </a:prstGeom>
          <a:noFill/>
          <a:ln>
            <a:noFill/>
          </a:ln>
        </p:spPr>
        <p:txBody>
          <a:bodyPr spcFirstLastPara="1" wrap="square" lIns="0" tIns="0" rIns="0" bIns="0" anchor="t" anchorCtr="0">
            <a:spAutoFit/>
          </a:bodyPr>
          <a:lstStyle>
            <a:lvl1pPr lvl="0" algn="l">
              <a:lnSpc>
                <a:spcPct val="106000"/>
              </a:lnSpc>
              <a:spcBef>
                <a:spcPts val="0"/>
              </a:spcBef>
              <a:spcAft>
                <a:spcPts val="0"/>
              </a:spcAft>
              <a:buSzPts val="1400"/>
              <a:buNone/>
              <a:defRPr sz="3100" b="1" cap="none"/>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4" name="Google Shape;274;p60"/>
          <p:cNvSpPr txBox="1">
            <a:spLocks noGrp="1"/>
          </p:cNvSpPr>
          <p:nvPr>
            <p:ph type="body" idx="1"/>
          </p:nvPr>
        </p:nvSpPr>
        <p:spPr>
          <a:xfrm>
            <a:off x="722313" y="2906713"/>
            <a:ext cx="7772400" cy="1500187"/>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280"/>
              </a:spcBef>
              <a:spcAft>
                <a:spcPts val="0"/>
              </a:spcAft>
              <a:buSzPts val="1280"/>
              <a:buNone/>
              <a:defRPr sz="1600"/>
            </a:lvl1pPr>
            <a:lvl2pPr marL="914400" lvl="1" indent="-228600" algn="l">
              <a:lnSpc>
                <a:spcPct val="106000"/>
              </a:lnSpc>
              <a:spcBef>
                <a:spcPts val="1120"/>
              </a:spcBef>
              <a:spcAft>
                <a:spcPts val="0"/>
              </a:spcAft>
              <a:buSzPts val="1400"/>
              <a:buNone/>
              <a:defRPr sz="1400"/>
            </a:lvl2pPr>
            <a:lvl3pPr marL="1371600" lvl="2" indent="-228600" algn="l">
              <a:lnSpc>
                <a:spcPct val="106000"/>
              </a:lnSpc>
              <a:spcBef>
                <a:spcPts val="480"/>
              </a:spcBef>
              <a:spcAft>
                <a:spcPts val="0"/>
              </a:spcAft>
              <a:buSzPts val="1200"/>
              <a:buNone/>
              <a:defRPr sz="1200"/>
            </a:lvl3pPr>
            <a:lvl4pPr marL="1828800" lvl="3" indent="-228600" algn="l">
              <a:lnSpc>
                <a:spcPct val="106000"/>
              </a:lnSpc>
              <a:spcBef>
                <a:spcPts val="22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228600" algn="l">
              <a:lnSpc>
                <a:spcPct val="100000"/>
              </a:lnSpc>
              <a:spcBef>
                <a:spcPts val="220"/>
              </a:spcBef>
              <a:spcAft>
                <a:spcPts val="0"/>
              </a:spcAft>
              <a:buSzPts val="1100"/>
              <a:buFont typeface="Arial"/>
              <a:buNone/>
              <a:defRPr sz="1100"/>
            </a:lvl6pPr>
            <a:lvl7pPr marL="3200400" lvl="6" indent="-228600" algn="l">
              <a:lnSpc>
                <a:spcPct val="100000"/>
              </a:lnSpc>
              <a:spcBef>
                <a:spcPts val="220"/>
              </a:spcBef>
              <a:spcAft>
                <a:spcPts val="0"/>
              </a:spcAft>
              <a:buSzPts val="1100"/>
              <a:buFont typeface="Arial"/>
              <a:buNone/>
              <a:defRPr sz="1100"/>
            </a:lvl7pPr>
            <a:lvl8pPr marL="3657600" lvl="7" indent="-228600" algn="l">
              <a:lnSpc>
                <a:spcPct val="100000"/>
              </a:lnSpc>
              <a:spcBef>
                <a:spcPts val="220"/>
              </a:spcBef>
              <a:spcAft>
                <a:spcPts val="0"/>
              </a:spcAft>
              <a:buSzPts val="1100"/>
              <a:buFont typeface="Arial"/>
              <a:buNone/>
              <a:defRPr sz="1100"/>
            </a:lvl8pPr>
            <a:lvl9pPr marL="4114800" lvl="8" indent="-228600" algn="l">
              <a:lnSpc>
                <a:spcPct val="100000"/>
              </a:lnSpc>
              <a:spcBef>
                <a:spcPts val="220"/>
              </a:spcBef>
              <a:spcAft>
                <a:spcPts val="0"/>
              </a:spcAft>
              <a:buSzPts val="1100"/>
              <a:buFont typeface="Arial"/>
              <a:buNone/>
              <a:defRPr sz="1100"/>
            </a:lvl9pPr>
          </a:lstStyle>
          <a:p>
            <a:endParaRPr/>
          </a:p>
        </p:txBody>
      </p:sp>
      <p:pic>
        <p:nvPicPr>
          <p:cNvPr id="275" name="Google Shape;275;p60"/>
          <p:cNvPicPr preferRelativeResize="0"/>
          <p:nvPr/>
        </p:nvPicPr>
        <p:blipFill rotWithShape="1">
          <a:blip r:embed="rId2">
            <a:alphaModFix/>
          </a:blip>
          <a:srcRect/>
          <a:stretch/>
        </p:blipFill>
        <p:spPr>
          <a:xfrm>
            <a:off x="7168896" y="350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6" name="Google Shape;276;p60"/>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277"/>
        <p:cNvGrpSpPr/>
        <p:nvPr/>
      </p:nvGrpSpPr>
      <p:grpSpPr>
        <a:xfrm>
          <a:off x="0" y="0"/>
          <a:ext cx="0" cy="0"/>
          <a:chOff x="0" y="0"/>
          <a:chExt cx="0" cy="0"/>
        </a:xfrm>
      </p:grpSpPr>
      <p:sp>
        <p:nvSpPr>
          <p:cNvPr id="278" name="Google Shape;278;p61"/>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9" name="Google Shape;279;p61"/>
          <p:cNvSpPr txBox="1">
            <a:spLocks noGrp="1"/>
          </p:cNvSpPr>
          <p:nvPr>
            <p:ph type="body" idx="1"/>
          </p:nvPr>
        </p:nvSpPr>
        <p:spPr>
          <a:xfrm>
            <a:off x="396877" y="1154114"/>
            <a:ext cx="1927225"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760"/>
              </a:spcBef>
              <a:spcAft>
                <a:spcPts val="0"/>
              </a:spcAft>
              <a:buSzPts val="1400"/>
              <a:buNone/>
              <a:defRPr sz="2200"/>
            </a:lvl1pPr>
            <a:lvl2pPr marL="914400" lvl="1" indent="-349250" algn="l">
              <a:lnSpc>
                <a:spcPct val="106000"/>
              </a:lnSpc>
              <a:spcBef>
                <a:spcPts val="1520"/>
              </a:spcBef>
              <a:spcAft>
                <a:spcPts val="0"/>
              </a:spcAft>
              <a:buSzPts val="1900"/>
              <a:buChar char="◼"/>
              <a:defRPr sz="1900"/>
            </a:lvl2pPr>
            <a:lvl3pPr marL="1371600" lvl="2" indent="-330200" algn="l">
              <a:lnSpc>
                <a:spcPct val="106000"/>
              </a:lnSpc>
              <a:spcBef>
                <a:spcPts val="640"/>
              </a:spcBef>
              <a:spcAft>
                <a:spcPts val="0"/>
              </a:spcAft>
              <a:buSzPts val="1600"/>
              <a:buChar char="–"/>
              <a:defRPr sz="1600"/>
            </a:lvl3pPr>
            <a:lvl4pPr marL="1828800" lvl="3" indent="-317500" algn="l">
              <a:lnSpc>
                <a:spcPct val="106000"/>
              </a:lnSpc>
              <a:spcBef>
                <a:spcPts val="280"/>
              </a:spcBef>
              <a:spcAft>
                <a:spcPts val="0"/>
              </a:spcAft>
              <a:buSzPts val="1400"/>
              <a:buFont typeface="Arial"/>
              <a:buChar char="•"/>
              <a:defRPr sz="1400"/>
            </a:lvl4pPr>
            <a:lvl5pPr marL="2286000" lvl="4" indent="-317500" algn="l">
              <a:lnSpc>
                <a:spcPct val="100000"/>
              </a:lnSpc>
              <a:spcBef>
                <a:spcPts val="280"/>
              </a:spcBef>
              <a:spcAft>
                <a:spcPts val="0"/>
              </a:spcAft>
              <a:buSzPts val="1400"/>
              <a:buFont typeface="Arial"/>
              <a:buChar char="–"/>
              <a:defRPr sz="1400"/>
            </a:lvl5pPr>
            <a:lvl6pPr marL="2743200" lvl="5" indent="-317500" algn="l">
              <a:lnSpc>
                <a:spcPct val="100000"/>
              </a:lnSpc>
              <a:spcBef>
                <a:spcPts val="280"/>
              </a:spcBef>
              <a:spcAft>
                <a:spcPts val="0"/>
              </a:spcAft>
              <a:buSzPts val="1400"/>
              <a:buFont typeface="Arial"/>
              <a:buChar char="–"/>
              <a:defRPr sz="1400"/>
            </a:lvl6pPr>
            <a:lvl7pPr marL="3200400" lvl="6" indent="-317500" algn="l">
              <a:lnSpc>
                <a:spcPct val="100000"/>
              </a:lnSpc>
              <a:spcBef>
                <a:spcPts val="280"/>
              </a:spcBef>
              <a:spcAft>
                <a:spcPts val="0"/>
              </a:spcAft>
              <a:buSzPts val="1400"/>
              <a:buFont typeface="Arial"/>
              <a:buChar char="–"/>
              <a:defRPr sz="1400"/>
            </a:lvl7pPr>
            <a:lvl8pPr marL="3657600" lvl="7" indent="-317500" algn="l">
              <a:lnSpc>
                <a:spcPct val="100000"/>
              </a:lnSpc>
              <a:spcBef>
                <a:spcPts val="280"/>
              </a:spcBef>
              <a:spcAft>
                <a:spcPts val="0"/>
              </a:spcAft>
              <a:buSzPts val="1400"/>
              <a:buFont typeface="Arial"/>
              <a:buChar char="–"/>
              <a:defRPr sz="1400"/>
            </a:lvl8pPr>
            <a:lvl9pPr marL="4114800" lvl="8" indent="-317500" algn="l">
              <a:lnSpc>
                <a:spcPct val="100000"/>
              </a:lnSpc>
              <a:spcBef>
                <a:spcPts val="280"/>
              </a:spcBef>
              <a:spcAft>
                <a:spcPts val="0"/>
              </a:spcAft>
              <a:buSzPts val="1400"/>
              <a:buFont typeface="Arial"/>
              <a:buChar char="–"/>
              <a:defRPr sz="1400"/>
            </a:lvl9pPr>
          </a:lstStyle>
          <a:p>
            <a:endParaRPr/>
          </a:p>
        </p:txBody>
      </p:sp>
      <p:sp>
        <p:nvSpPr>
          <p:cNvPr id="280" name="Google Shape;280;p61"/>
          <p:cNvSpPr txBox="1">
            <a:spLocks noGrp="1"/>
          </p:cNvSpPr>
          <p:nvPr>
            <p:ph type="body" idx="2"/>
          </p:nvPr>
        </p:nvSpPr>
        <p:spPr>
          <a:xfrm>
            <a:off x="2476502" y="1154114"/>
            <a:ext cx="1928813"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760"/>
              </a:spcBef>
              <a:spcAft>
                <a:spcPts val="0"/>
              </a:spcAft>
              <a:buSzPts val="1400"/>
              <a:buNone/>
              <a:defRPr sz="2200"/>
            </a:lvl1pPr>
            <a:lvl2pPr marL="914400" lvl="1" indent="-349250" algn="l">
              <a:lnSpc>
                <a:spcPct val="106000"/>
              </a:lnSpc>
              <a:spcBef>
                <a:spcPts val="1520"/>
              </a:spcBef>
              <a:spcAft>
                <a:spcPts val="0"/>
              </a:spcAft>
              <a:buSzPts val="1900"/>
              <a:buChar char="◼"/>
              <a:defRPr sz="1900"/>
            </a:lvl2pPr>
            <a:lvl3pPr marL="1371600" lvl="2" indent="-330200" algn="l">
              <a:lnSpc>
                <a:spcPct val="106000"/>
              </a:lnSpc>
              <a:spcBef>
                <a:spcPts val="640"/>
              </a:spcBef>
              <a:spcAft>
                <a:spcPts val="0"/>
              </a:spcAft>
              <a:buSzPts val="1600"/>
              <a:buChar char="–"/>
              <a:defRPr sz="1600"/>
            </a:lvl3pPr>
            <a:lvl4pPr marL="1828800" lvl="3" indent="-317500" algn="l">
              <a:lnSpc>
                <a:spcPct val="106000"/>
              </a:lnSpc>
              <a:spcBef>
                <a:spcPts val="280"/>
              </a:spcBef>
              <a:spcAft>
                <a:spcPts val="0"/>
              </a:spcAft>
              <a:buSzPts val="1400"/>
              <a:buFont typeface="Arial"/>
              <a:buChar char="•"/>
              <a:defRPr sz="1400"/>
            </a:lvl4pPr>
            <a:lvl5pPr marL="2286000" lvl="4" indent="-317500" algn="l">
              <a:lnSpc>
                <a:spcPct val="100000"/>
              </a:lnSpc>
              <a:spcBef>
                <a:spcPts val="280"/>
              </a:spcBef>
              <a:spcAft>
                <a:spcPts val="0"/>
              </a:spcAft>
              <a:buSzPts val="1400"/>
              <a:buFont typeface="Arial"/>
              <a:buChar char="–"/>
              <a:defRPr sz="1400"/>
            </a:lvl5pPr>
            <a:lvl6pPr marL="2743200" lvl="5" indent="-317500" algn="l">
              <a:lnSpc>
                <a:spcPct val="100000"/>
              </a:lnSpc>
              <a:spcBef>
                <a:spcPts val="280"/>
              </a:spcBef>
              <a:spcAft>
                <a:spcPts val="0"/>
              </a:spcAft>
              <a:buSzPts val="1400"/>
              <a:buFont typeface="Arial"/>
              <a:buChar char="–"/>
              <a:defRPr sz="1400"/>
            </a:lvl6pPr>
            <a:lvl7pPr marL="3200400" lvl="6" indent="-317500" algn="l">
              <a:lnSpc>
                <a:spcPct val="100000"/>
              </a:lnSpc>
              <a:spcBef>
                <a:spcPts val="280"/>
              </a:spcBef>
              <a:spcAft>
                <a:spcPts val="0"/>
              </a:spcAft>
              <a:buSzPts val="1400"/>
              <a:buFont typeface="Arial"/>
              <a:buChar char="–"/>
              <a:defRPr sz="1400"/>
            </a:lvl7pPr>
            <a:lvl8pPr marL="3657600" lvl="7" indent="-317500" algn="l">
              <a:lnSpc>
                <a:spcPct val="100000"/>
              </a:lnSpc>
              <a:spcBef>
                <a:spcPts val="280"/>
              </a:spcBef>
              <a:spcAft>
                <a:spcPts val="0"/>
              </a:spcAft>
              <a:buSzPts val="1400"/>
              <a:buFont typeface="Arial"/>
              <a:buChar char="–"/>
              <a:defRPr sz="1400"/>
            </a:lvl8pPr>
            <a:lvl9pPr marL="4114800" lvl="8" indent="-317500" algn="l">
              <a:lnSpc>
                <a:spcPct val="100000"/>
              </a:lnSpc>
              <a:spcBef>
                <a:spcPts val="280"/>
              </a:spcBef>
              <a:spcAft>
                <a:spcPts val="0"/>
              </a:spcAft>
              <a:buSzPts val="1400"/>
              <a:buFont typeface="Arial"/>
              <a:buChar char="–"/>
              <a:defRPr sz="1400"/>
            </a:lvl9pPr>
          </a:lstStyle>
          <a:p>
            <a:endParaRPr/>
          </a:p>
        </p:txBody>
      </p:sp>
      <p:pic>
        <p:nvPicPr>
          <p:cNvPr id="281" name="Google Shape;281;p61"/>
          <p:cNvPicPr preferRelativeResize="0"/>
          <p:nvPr/>
        </p:nvPicPr>
        <p:blipFill rotWithShape="1">
          <a:blip r:embed="rId2">
            <a:alphaModFix/>
          </a:blip>
          <a:srcRect/>
          <a:stretch/>
        </p:blipFill>
        <p:spPr>
          <a:xfrm>
            <a:off x="7159751"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82" name="Google Shape;282;p61"/>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283"/>
        <p:cNvGrpSpPr/>
        <p:nvPr/>
      </p:nvGrpSpPr>
      <p:grpSpPr>
        <a:xfrm>
          <a:off x="0" y="0"/>
          <a:ext cx="0" cy="0"/>
          <a:chOff x="0" y="0"/>
          <a:chExt cx="0" cy="0"/>
        </a:xfrm>
      </p:grpSpPr>
      <p:sp>
        <p:nvSpPr>
          <p:cNvPr id="284" name="Google Shape;284;p62"/>
          <p:cNvSpPr txBox="1">
            <a:spLocks noGrp="1"/>
          </p:cNvSpPr>
          <p:nvPr>
            <p:ph type="title"/>
          </p:nvPr>
        </p:nvSpPr>
        <p:spPr>
          <a:xfrm>
            <a:off x="457200" y="1223740"/>
            <a:ext cx="8229600"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85" name="Google Shape;285;p62"/>
          <p:cNvSpPr txBox="1">
            <a:spLocks noGrp="1"/>
          </p:cNvSpPr>
          <p:nvPr>
            <p:ph type="body" idx="1"/>
          </p:nvPr>
        </p:nvSpPr>
        <p:spPr>
          <a:xfrm>
            <a:off x="457200" y="1535114"/>
            <a:ext cx="4040188" cy="639762"/>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520"/>
              </a:spcBef>
              <a:spcAft>
                <a:spcPts val="0"/>
              </a:spcAft>
              <a:buSzPts val="1520"/>
              <a:buNone/>
              <a:defRPr sz="1900" b="1"/>
            </a:lvl1pPr>
            <a:lvl2pPr marL="914400" lvl="1" indent="-228600" algn="l">
              <a:lnSpc>
                <a:spcPct val="106000"/>
              </a:lnSpc>
              <a:spcBef>
                <a:spcPts val="1280"/>
              </a:spcBef>
              <a:spcAft>
                <a:spcPts val="0"/>
              </a:spcAft>
              <a:buSzPts val="1600"/>
              <a:buNone/>
              <a:defRPr sz="1600" b="1"/>
            </a:lvl2pPr>
            <a:lvl3pPr marL="1371600" lvl="2" indent="-228600" algn="l">
              <a:lnSpc>
                <a:spcPct val="106000"/>
              </a:lnSpc>
              <a:spcBef>
                <a:spcPts val="560"/>
              </a:spcBef>
              <a:spcAft>
                <a:spcPts val="0"/>
              </a:spcAft>
              <a:buSzPts val="1400"/>
              <a:buNone/>
              <a:defRPr sz="1400" b="1"/>
            </a:lvl3pPr>
            <a:lvl4pPr marL="1828800" lvl="3" indent="-228600" algn="l">
              <a:lnSpc>
                <a:spcPct val="106000"/>
              </a:lnSpc>
              <a:spcBef>
                <a:spcPts val="240"/>
              </a:spcBef>
              <a:spcAft>
                <a:spcPts val="0"/>
              </a:spcAft>
              <a:buSzPts val="1200"/>
              <a:buFont typeface="Arial"/>
              <a:buNone/>
              <a:defRPr sz="1200" b="1"/>
            </a:lvl4pPr>
            <a:lvl5pPr marL="2286000" lvl="4" indent="-228600" algn="l">
              <a:lnSpc>
                <a:spcPct val="100000"/>
              </a:lnSpc>
              <a:spcBef>
                <a:spcPts val="240"/>
              </a:spcBef>
              <a:spcAft>
                <a:spcPts val="0"/>
              </a:spcAft>
              <a:buSzPts val="1200"/>
              <a:buFont typeface="Arial"/>
              <a:buNone/>
              <a:defRPr sz="1200" b="1"/>
            </a:lvl5pPr>
            <a:lvl6pPr marL="2743200" lvl="5" indent="-228600" algn="l">
              <a:lnSpc>
                <a:spcPct val="100000"/>
              </a:lnSpc>
              <a:spcBef>
                <a:spcPts val="240"/>
              </a:spcBef>
              <a:spcAft>
                <a:spcPts val="0"/>
              </a:spcAft>
              <a:buSzPts val="1200"/>
              <a:buFont typeface="Arial"/>
              <a:buNone/>
              <a:defRPr sz="1200" b="1"/>
            </a:lvl6pPr>
            <a:lvl7pPr marL="3200400" lvl="6" indent="-228600" algn="l">
              <a:lnSpc>
                <a:spcPct val="100000"/>
              </a:lnSpc>
              <a:spcBef>
                <a:spcPts val="240"/>
              </a:spcBef>
              <a:spcAft>
                <a:spcPts val="0"/>
              </a:spcAft>
              <a:buSzPts val="1200"/>
              <a:buFont typeface="Arial"/>
              <a:buNone/>
              <a:defRPr sz="1200" b="1"/>
            </a:lvl7pPr>
            <a:lvl8pPr marL="3657600" lvl="7" indent="-228600" algn="l">
              <a:lnSpc>
                <a:spcPct val="100000"/>
              </a:lnSpc>
              <a:spcBef>
                <a:spcPts val="240"/>
              </a:spcBef>
              <a:spcAft>
                <a:spcPts val="0"/>
              </a:spcAft>
              <a:buSzPts val="1200"/>
              <a:buFont typeface="Arial"/>
              <a:buNone/>
              <a:defRPr sz="1200" b="1"/>
            </a:lvl8pPr>
            <a:lvl9pPr marL="4114800" lvl="8" indent="-228600" algn="l">
              <a:lnSpc>
                <a:spcPct val="100000"/>
              </a:lnSpc>
              <a:spcBef>
                <a:spcPts val="240"/>
              </a:spcBef>
              <a:spcAft>
                <a:spcPts val="0"/>
              </a:spcAft>
              <a:buSzPts val="1200"/>
              <a:buFont typeface="Arial"/>
              <a:buNone/>
              <a:defRPr sz="1200" b="1"/>
            </a:lvl9pPr>
          </a:lstStyle>
          <a:p>
            <a:endParaRPr/>
          </a:p>
        </p:txBody>
      </p:sp>
      <p:sp>
        <p:nvSpPr>
          <p:cNvPr id="286" name="Google Shape;286;p62"/>
          <p:cNvSpPr txBox="1">
            <a:spLocks noGrp="1"/>
          </p:cNvSpPr>
          <p:nvPr>
            <p:ph type="body" idx="2"/>
          </p:nvPr>
        </p:nvSpPr>
        <p:spPr>
          <a:xfrm>
            <a:off x="457200" y="2174875"/>
            <a:ext cx="4040188" cy="3951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520"/>
              </a:spcBef>
              <a:spcAft>
                <a:spcPts val="0"/>
              </a:spcAft>
              <a:buSzPts val="1400"/>
              <a:buNone/>
              <a:defRPr sz="1900"/>
            </a:lvl1pPr>
            <a:lvl2pPr marL="914400" lvl="1" indent="-330200" algn="l">
              <a:lnSpc>
                <a:spcPct val="106000"/>
              </a:lnSpc>
              <a:spcBef>
                <a:spcPts val="1280"/>
              </a:spcBef>
              <a:spcAft>
                <a:spcPts val="0"/>
              </a:spcAft>
              <a:buSzPts val="1600"/>
              <a:buChar char="◼"/>
              <a:defRPr sz="1600"/>
            </a:lvl2pPr>
            <a:lvl3pPr marL="1371600" lvl="2" indent="-317500" algn="l">
              <a:lnSpc>
                <a:spcPct val="106000"/>
              </a:lnSpc>
              <a:spcBef>
                <a:spcPts val="560"/>
              </a:spcBef>
              <a:spcAft>
                <a:spcPts val="0"/>
              </a:spcAft>
              <a:buSzPts val="1400"/>
              <a:buChar char="–"/>
              <a:defRPr sz="1400"/>
            </a:lvl3pPr>
            <a:lvl4pPr marL="1828800" lvl="3" indent="-304800" algn="l">
              <a:lnSpc>
                <a:spcPct val="106000"/>
              </a:lnSpc>
              <a:spcBef>
                <a:spcPts val="240"/>
              </a:spcBef>
              <a:spcAft>
                <a:spcPts val="0"/>
              </a:spcAft>
              <a:buSzPts val="1200"/>
              <a:buFont typeface="Arial"/>
              <a:buChar char="•"/>
              <a:defRPr sz="1200"/>
            </a:lvl4pPr>
            <a:lvl5pPr marL="2286000" lvl="4" indent="-304800" algn="l">
              <a:lnSpc>
                <a:spcPct val="100000"/>
              </a:lnSpc>
              <a:spcBef>
                <a:spcPts val="240"/>
              </a:spcBef>
              <a:spcAft>
                <a:spcPts val="0"/>
              </a:spcAft>
              <a:buSzPts val="1200"/>
              <a:buFont typeface="Arial"/>
              <a:buChar char="–"/>
              <a:defRPr sz="1200"/>
            </a:lvl5pPr>
            <a:lvl6pPr marL="2743200" lvl="5" indent="-304800" algn="l">
              <a:lnSpc>
                <a:spcPct val="100000"/>
              </a:lnSpc>
              <a:spcBef>
                <a:spcPts val="240"/>
              </a:spcBef>
              <a:spcAft>
                <a:spcPts val="0"/>
              </a:spcAft>
              <a:buSzPts val="1200"/>
              <a:buFont typeface="Arial"/>
              <a:buChar char="–"/>
              <a:defRPr sz="1200"/>
            </a:lvl6pPr>
            <a:lvl7pPr marL="3200400" lvl="6" indent="-304800" algn="l">
              <a:lnSpc>
                <a:spcPct val="100000"/>
              </a:lnSpc>
              <a:spcBef>
                <a:spcPts val="240"/>
              </a:spcBef>
              <a:spcAft>
                <a:spcPts val="0"/>
              </a:spcAft>
              <a:buSzPts val="1200"/>
              <a:buFont typeface="Arial"/>
              <a:buChar char="–"/>
              <a:defRPr sz="1200"/>
            </a:lvl7pPr>
            <a:lvl8pPr marL="3657600" lvl="7" indent="-304800" algn="l">
              <a:lnSpc>
                <a:spcPct val="100000"/>
              </a:lnSpc>
              <a:spcBef>
                <a:spcPts val="240"/>
              </a:spcBef>
              <a:spcAft>
                <a:spcPts val="0"/>
              </a:spcAft>
              <a:buSzPts val="1200"/>
              <a:buFont typeface="Arial"/>
              <a:buChar char="–"/>
              <a:defRPr sz="1200"/>
            </a:lvl8pPr>
            <a:lvl9pPr marL="4114800" lvl="8" indent="-304800" algn="l">
              <a:lnSpc>
                <a:spcPct val="100000"/>
              </a:lnSpc>
              <a:spcBef>
                <a:spcPts val="240"/>
              </a:spcBef>
              <a:spcAft>
                <a:spcPts val="0"/>
              </a:spcAft>
              <a:buSzPts val="1200"/>
              <a:buFont typeface="Arial"/>
              <a:buChar char="–"/>
              <a:defRPr sz="1200"/>
            </a:lvl9pPr>
          </a:lstStyle>
          <a:p>
            <a:endParaRPr/>
          </a:p>
        </p:txBody>
      </p:sp>
      <p:sp>
        <p:nvSpPr>
          <p:cNvPr id="287" name="Google Shape;287;p62"/>
          <p:cNvSpPr txBox="1">
            <a:spLocks noGrp="1"/>
          </p:cNvSpPr>
          <p:nvPr>
            <p:ph type="body" idx="3"/>
          </p:nvPr>
        </p:nvSpPr>
        <p:spPr>
          <a:xfrm>
            <a:off x="4645027" y="1535114"/>
            <a:ext cx="4041775" cy="639762"/>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520"/>
              </a:spcBef>
              <a:spcAft>
                <a:spcPts val="0"/>
              </a:spcAft>
              <a:buSzPts val="1520"/>
              <a:buNone/>
              <a:defRPr sz="1900" b="1"/>
            </a:lvl1pPr>
            <a:lvl2pPr marL="914400" lvl="1" indent="-228600" algn="l">
              <a:lnSpc>
                <a:spcPct val="106000"/>
              </a:lnSpc>
              <a:spcBef>
                <a:spcPts val="1280"/>
              </a:spcBef>
              <a:spcAft>
                <a:spcPts val="0"/>
              </a:spcAft>
              <a:buSzPts val="1600"/>
              <a:buNone/>
              <a:defRPr sz="1600" b="1"/>
            </a:lvl2pPr>
            <a:lvl3pPr marL="1371600" lvl="2" indent="-228600" algn="l">
              <a:lnSpc>
                <a:spcPct val="106000"/>
              </a:lnSpc>
              <a:spcBef>
                <a:spcPts val="560"/>
              </a:spcBef>
              <a:spcAft>
                <a:spcPts val="0"/>
              </a:spcAft>
              <a:buSzPts val="1400"/>
              <a:buNone/>
              <a:defRPr sz="1400" b="1"/>
            </a:lvl3pPr>
            <a:lvl4pPr marL="1828800" lvl="3" indent="-228600" algn="l">
              <a:lnSpc>
                <a:spcPct val="106000"/>
              </a:lnSpc>
              <a:spcBef>
                <a:spcPts val="240"/>
              </a:spcBef>
              <a:spcAft>
                <a:spcPts val="0"/>
              </a:spcAft>
              <a:buSzPts val="1200"/>
              <a:buFont typeface="Arial"/>
              <a:buNone/>
              <a:defRPr sz="1200" b="1"/>
            </a:lvl4pPr>
            <a:lvl5pPr marL="2286000" lvl="4" indent="-228600" algn="l">
              <a:lnSpc>
                <a:spcPct val="100000"/>
              </a:lnSpc>
              <a:spcBef>
                <a:spcPts val="240"/>
              </a:spcBef>
              <a:spcAft>
                <a:spcPts val="0"/>
              </a:spcAft>
              <a:buSzPts val="1200"/>
              <a:buFont typeface="Arial"/>
              <a:buNone/>
              <a:defRPr sz="1200" b="1"/>
            </a:lvl5pPr>
            <a:lvl6pPr marL="2743200" lvl="5" indent="-228600" algn="l">
              <a:lnSpc>
                <a:spcPct val="100000"/>
              </a:lnSpc>
              <a:spcBef>
                <a:spcPts val="240"/>
              </a:spcBef>
              <a:spcAft>
                <a:spcPts val="0"/>
              </a:spcAft>
              <a:buSzPts val="1200"/>
              <a:buFont typeface="Arial"/>
              <a:buNone/>
              <a:defRPr sz="1200" b="1"/>
            </a:lvl6pPr>
            <a:lvl7pPr marL="3200400" lvl="6" indent="-228600" algn="l">
              <a:lnSpc>
                <a:spcPct val="100000"/>
              </a:lnSpc>
              <a:spcBef>
                <a:spcPts val="240"/>
              </a:spcBef>
              <a:spcAft>
                <a:spcPts val="0"/>
              </a:spcAft>
              <a:buSzPts val="1200"/>
              <a:buFont typeface="Arial"/>
              <a:buNone/>
              <a:defRPr sz="1200" b="1"/>
            </a:lvl7pPr>
            <a:lvl8pPr marL="3657600" lvl="7" indent="-228600" algn="l">
              <a:lnSpc>
                <a:spcPct val="100000"/>
              </a:lnSpc>
              <a:spcBef>
                <a:spcPts val="240"/>
              </a:spcBef>
              <a:spcAft>
                <a:spcPts val="0"/>
              </a:spcAft>
              <a:buSzPts val="1200"/>
              <a:buFont typeface="Arial"/>
              <a:buNone/>
              <a:defRPr sz="1200" b="1"/>
            </a:lvl8pPr>
            <a:lvl9pPr marL="4114800" lvl="8" indent="-228600" algn="l">
              <a:lnSpc>
                <a:spcPct val="100000"/>
              </a:lnSpc>
              <a:spcBef>
                <a:spcPts val="240"/>
              </a:spcBef>
              <a:spcAft>
                <a:spcPts val="0"/>
              </a:spcAft>
              <a:buSzPts val="1200"/>
              <a:buFont typeface="Arial"/>
              <a:buNone/>
              <a:defRPr sz="1200" b="1"/>
            </a:lvl9pPr>
          </a:lstStyle>
          <a:p>
            <a:endParaRPr/>
          </a:p>
        </p:txBody>
      </p:sp>
      <p:sp>
        <p:nvSpPr>
          <p:cNvPr id="288" name="Google Shape;288;p62"/>
          <p:cNvSpPr txBox="1">
            <a:spLocks noGrp="1"/>
          </p:cNvSpPr>
          <p:nvPr>
            <p:ph type="body" idx="4"/>
          </p:nvPr>
        </p:nvSpPr>
        <p:spPr>
          <a:xfrm>
            <a:off x="4645027" y="2174875"/>
            <a:ext cx="4041775" cy="3951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520"/>
              </a:spcBef>
              <a:spcAft>
                <a:spcPts val="0"/>
              </a:spcAft>
              <a:buSzPts val="1400"/>
              <a:buNone/>
              <a:defRPr sz="1900"/>
            </a:lvl1pPr>
            <a:lvl2pPr marL="914400" lvl="1" indent="-330200" algn="l">
              <a:lnSpc>
                <a:spcPct val="106000"/>
              </a:lnSpc>
              <a:spcBef>
                <a:spcPts val="1280"/>
              </a:spcBef>
              <a:spcAft>
                <a:spcPts val="0"/>
              </a:spcAft>
              <a:buSzPts val="1600"/>
              <a:buChar char="◼"/>
              <a:defRPr sz="1600"/>
            </a:lvl2pPr>
            <a:lvl3pPr marL="1371600" lvl="2" indent="-317500" algn="l">
              <a:lnSpc>
                <a:spcPct val="106000"/>
              </a:lnSpc>
              <a:spcBef>
                <a:spcPts val="560"/>
              </a:spcBef>
              <a:spcAft>
                <a:spcPts val="0"/>
              </a:spcAft>
              <a:buSzPts val="1400"/>
              <a:buChar char="–"/>
              <a:defRPr sz="1400"/>
            </a:lvl3pPr>
            <a:lvl4pPr marL="1828800" lvl="3" indent="-304800" algn="l">
              <a:lnSpc>
                <a:spcPct val="106000"/>
              </a:lnSpc>
              <a:spcBef>
                <a:spcPts val="240"/>
              </a:spcBef>
              <a:spcAft>
                <a:spcPts val="0"/>
              </a:spcAft>
              <a:buSzPts val="1200"/>
              <a:buFont typeface="Arial"/>
              <a:buChar char="•"/>
              <a:defRPr sz="1200"/>
            </a:lvl4pPr>
            <a:lvl5pPr marL="2286000" lvl="4" indent="-304800" algn="l">
              <a:lnSpc>
                <a:spcPct val="100000"/>
              </a:lnSpc>
              <a:spcBef>
                <a:spcPts val="240"/>
              </a:spcBef>
              <a:spcAft>
                <a:spcPts val="0"/>
              </a:spcAft>
              <a:buSzPts val="1200"/>
              <a:buFont typeface="Arial"/>
              <a:buChar char="–"/>
              <a:defRPr sz="1200"/>
            </a:lvl5pPr>
            <a:lvl6pPr marL="2743200" lvl="5" indent="-304800" algn="l">
              <a:lnSpc>
                <a:spcPct val="100000"/>
              </a:lnSpc>
              <a:spcBef>
                <a:spcPts val="240"/>
              </a:spcBef>
              <a:spcAft>
                <a:spcPts val="0"/>
              </a:spcAft>
              <a:buSzPts val="1200"/>
              <a:buFont typeface="Arial"/>
              <a:buChar char="–"/>
              <a:defRPr sz="1200"/>
            </a:lvl6pPr>
            <a:lvl7pPr marL="3200400" lvl="6" indent="-304800" algn="l">
              <a:lnSpc>
                <a:spcPct val="100000"/>
              </a:lnSpc>
              <a:spcBef>
                <a:spcPts val="240"/>
              </a:spcBef>
              <a:spcAft>
                <a:spcPts val="0"/>
              </a:spcAft>
              <a:buSzPts val="1200"/>
              <a:buFont typeface="Arial"/>
              <a:buChar char="–"/>
              <a:defRPr sz="1200"/>
            </a:lvl7pPr>
            <a:lvl8pPr marL="3657600" lvl="7" indent="-304800" algn="l">
              <a:lnSpc>
                <a:spcPct val="100000"/>
              </a:lnSpc>
              <a:spcBef>
                <a:spcPts val="240"/>
              </a:spcBef>
              <a:spcAft>
                <a:spcPts val="0"/>
              </a:spcAft>
              <a:buSzPts val="1200"/>
              <a:buFont typeface="Arial"/>
              <a:buChar char="–"/>
              <a:defRPr sz="1200"/>
            </a:lvl8pPr>
            <a:lvl9pPr marL="4114800" lvl="8" indent="-304800" algn="l">
              <a:lnSpc>
                <a:spcPct val="100000"/>
              </a:lnSpc>
              <a:spcBef>
                <a:spcPts val="240"/>
              </a:spcBef>
              <a:spcAft>
                <a:spcPts val="0"/>
              </a:spcAft>
              <a:buSzPts val="1200"/>
              <a:buFont typeface="Arial"/>
              <a:buChar char="–"/>
              <a:defRPr sz="1200"/>
            </a:lvl9pPr>
          </a:lstStyle>
          <a:p>
            <a:endParaRPr/>
          </a:p>
        </p:txBody>
      </p:sp>
      <p:pic>
        <p:nvPicPr>
          <p:cNvPr id="289" name="Google Shape;289;p62"/>
          <p:cNvPicPr preferRelativeResize="0"/>
          <p:nvPr/>
        </p:nvPicPr>
        <p:blipFill rotWithShape="1">
          <a:blip r:embed="rId2">
            <a:alphaModFix/>
          </a:blip>
          <a:srcRect/>
          <a:stretch/>
        </p:blipFill>
        <p:spPr>
          <a:xfrm>
            <a:off x="7159752"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0" name="Google Shape;290;p62"/>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291"/>
        <p:cNvGrpSpPr/>
        <p:nvPr/>
      </p:nvGrpSpPr>
      <p:grpSpPr>
        <a:xfrm>
          <a:off x="0" y="0"/>
          <a:ext cx="0" cy="0"/>
          <a:chOff x="0" y="0"/>
          <a:chExt cx="0" cy="0"/>
        </a:xfrm>
      </p:grpSpPr>
      <p:sp>
        <p:nvSpPr>
          <p:cNvPr id="292" name="Google Shape;292;p63"/>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293" name="Google Shape;293;p63"/>
          <p:cNvPicPr preferRelativeResize="0"/>
          <p:nvPr/>
        </p:nvPicPr>
        <p:blipFill rotWithShape="1">
          <a:blip r:embed="rId2">
            <a:alphaModFix/>
          </a:blip>
          <a:srcRect/>
          <a:stretch/>
        </p:blipFill>
        <p:spPr>
          <a:xfrm>
            <a:off x="7159751"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4" name="Google Shape;294;p63"/>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95"/>
        <p:cNvGrpSpPr/>
        <p:nvPr/>
      </p:nvGrpSpPr>
      <p:grpSpPr>
        <a:xfrm>
          <a:off x="0" y="0"/>
          <a:ext cx="0" cy="0"/>
          <a:chOff x="0" y="0"/>
          <a:chExt cx="0" cy="0"/>
        </a:xfrm>
      </p:grpSpPr>
      <p:pic>
        <p:nvPicPr>
          <p:cNvPr id="296" name="Google Shape;296;p64"/>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7" name="Google Shape;297;p64"/>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98"/>
        <p:cNvGrpSpPr/>
        <p:nvPr/>
      </p:nvGrpSpPr>
      <p:grpSpPr>
        <a:xfrm>
          <a:off x="0" y="0"/>
          <a:ext cx="0" cy="0"/>
          <a:chOff x="0" y="0"/>
          <a:chExt cx="0" cy="0"/>
        </a:xfrm>
      </p:grpSpPr>
      <p:sp>
        <p:nvSpPr>
          <p:cNvPr id="299" name="Google Shape;299;p65"/>
          <p:cNvSpPr txBox="1">
            <a:spLocks noGrp="1"/>
          </p:cNvSpPr>
          <p:nvPr>
            <p:ph type="title"/>
          </p:nvPr>
        </p:nvSpPr>
        <p:spPr>
          <a:xfrm>
            <a:off x="457202" y="1176568"/>
            <a:ext cx="3008313" cy="258532"/>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0" name="Google Shape;300;p65"/>
          <p:cNvSpPr txBox="1">
            <a:spLocks noGrp="1"/>
          </p:cNvSpPr>
          <p:nvPr>
            <p:ph type="body" idx="1"/>
          </p:nvPr>
        </p:nvSpPr>
        <p:spPr>
          <a:xfrm>
            <a:off x="3575050" y="273052"/>
            <a:ext cx="5111750" cy="5853113"/>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2000"/>
              </a:spcBef>
              <a:spcAft>
                <a:spcPts val="0"/>
              </a:spcAft>
              <a:buSzPts val="1400"/>
              <a:buNone/>
              <a:defRPr sz="2500"/>
            </a:lvl1pPr>
            <a:lvl2pPr marL="914400" lvl="1" indent="-368300" algn="l">
              <a:lnSpc>
                <a:spcPct val="106000"/>
              </a:lnSpc>
              <a:spcBef>
                <a:spcPts val="1760"/>
              </a:spcBef>
              <a:spcAft>
                <a:spcPts val="0"/>
              </a:spcAft>
              <a:buSzPts val="2200"/>
              <a:buChar char="◼"/>
              <a:defRPr sz="2200"/>
            </a:lvl2pPr>
            <a:lvl3pPr marL="1371600" lvl="2" indent="-349250" algn="l">
              <a:lnSpc>
                <a:spcPct val="106000"/>
              </a:lnSpc>
              <a:spcBef>
                <a:spcPts val="760"/>
              </a:spcBef>
              <a:spcAft>
                <a:spcPts val="0"/>
              </a:spcAft>
              <a:buSzPts val="1900"/>
              <a:buChar char="–"/>
              <a:defRPr sz="1900"/>
            </a:lvl3pPr>
            <a:lvl4pPr marL="1828800" lvl="3" indent="-330200" algn="l">
              <a:lnSpc>
                <a:spcPct val="106000"/>
              </a:lnSpc>
              <a:spcBef>
                <a:spcPts val="320"/>
              </a:spcBef>
              <a:spcAft>
                <a:spcPts val="0"/>
              </a:spcAft>
              <a:buSzPts val="1600"/>
              <a:buFont typeface="Arial"/>
              <a:buChar char="•"/>
              <a:defRPr sz="1600"/>
            </a:lvl4pPr>
            <a:lvl5pPr marL="2286000" lvl="4" indent="-330200" algn="l">
              <a:lnSpc>
                <a:spcPct val="100000"/>
              </a:lnSpc>
              <a:spcBef>
                <a:spcPts val="320"/>
              </a:spcBef>
              <a:spcAft>
                <a:spcPts val="0"/>
              </a:spcAft>
              <a:buSzPts val="1600"/>
              <a:buFont typeface="Arial"/>
              <a:buChar char="–"/>
              <a:defRPr sz="1600"/>
            </a:lvl5pPr>
            <a:lvl6pPr marL="2743200" lvl="5" indent="-330200" algn="l">
              <a:lnSpc>
                <a:spcPct val="100000"/>
              </a:lnSpc>
              <a:spcBef>
                <a:spcPts val="320"/>
              </a:spcBef>
              <a:spcAft>
                <a:spcPts val="0"/>
              </a:spcAft>
              <a:buSzPts val="1600"/>
              <a:buFont typeface="Arial"/>
              <a:buChar char="–"/>
              <a:defRPr sz="1600"/>
            </a:lvl6pPr>
            <a:lvl7pPr marL="3200400" lvl="6" indent="-330200" algn="l">
              <a:lnSpc>
                <a:spcPct val="100000"/>
              </a:lnSpc>
              <a:spcBef>
                <a:spcPts val="320"/>
              </a:spcBef>
              <a:spcAft>
                <a:spcPts val="0"/>
              </a:spcAft>
              <a:buSzPts val="1600"/>
              <a:buFont typeface="Arial"/>
              <a:buChar char="–"/>
              <a:defRPr sz="1600"/>
            </a:lvl7pPr>
            <a:lvl8pPr marL="3657600" lvl="7" indent="-330200" algn="l">
              <a:lnSpc>
                <a:spcPct val="100000"/>
              </a:lnSpc>
              <a:spcBef>
                <a:spcPts val="320"/>
              </a:spcBef>
              <a:spcAft>
                <a:spcPts val="0"/>
              </a:spcAft>
              <a:buSzPts val="1600"/>
              <a:buFont typeface="Arial"/>
              <a:buChar char="–"/>
              <a:defRPr sz="1600"/>
            </a:lvl8pPr>
            <a:lvl9pPr marL="4114800" lvl="8" indent="-330200" algn="l">
              <a:lnSpc>
                <a:spcPct val="100000"/>
              </a:lnSpc>
              <a:spcBef>
                <a:spcPts val="320"/>
              </a:spcBef>
              <a:spcAft>
                <a:spcPts val="0"/>
              </a:spcAft>
              <a:buSzPts val="1600"/>
              <a:buFont typeface="Arial"/>
              <a:buChar char="–"/>
              <a:defRPr sz="1600"/>
            </a:lvl9pPr>
          </a:lstStyle>
          <a:p>
            <a:endParaRPr/>
          </a:p>
        </p:txBody>
      </p:sp>
      <p:sp>
        <p:nvSpPr>
          <p:cNvPr id="301" name="Google Shape;301;p65"/>
          <p:cNvSpPr txBox="1">
            <a:spLocks noGrp="1"/>
          </p:cNvSpPr>
          <p:nvPr>
            <p:ph type="body" idx="2"/>
          </p:nvPr>
        </p:nvSpPr>
        <p:spPr>
          <a:xfrm>
            <a:off x="457202" y="1435102"/>
            <a:ext cx="3008313" cy="4691063"/>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880"/>
              </a:spcBef>
              <a:spcAft>
                <a:spcPts val="0"/>
              </a:spcAft>
              <a:buSzPts val="880"/>
              <a:buNone/>
              <a:defRPr sz="1100"/>
            </a:lvl1pPr>
            <a:lvl2pPr marL="914400" lvl="1" indent="-228600" algn="l">
              <a:lnSpc>
                <a:spcPct val="106000"/>
              </a:lnSpc>
              <a:spcBef>
                <a:spcPts val="720"/>
              </a:spcBef>
              <a:spcAft>
                <a:spcPts val="0"/>
              </a:spcAft>
              <a:buSzPts val="900"/>
              <a:buNone/>
              <a:defRPr sz="900"/>
            </a:lvl2pPr>
            <a:lvl3pPr marL="1371600" lvl="2" indent="-228600" algn="l">
              <a:lnSpc>
                <a:spcPct val="106000"/>
              </a:lnSpc>
              <a:spcBef>
                <a:spcPts val="320"/>
              </a:spcBef>
              <a:spcAft>
                <a:spcPts val="0"/>
              </a:spcAft>
              <a:buSzPts val="800"/>
              <a:buNone/>
              <a:defRPr sz="800"/>
            </a:lvl3pPr>
            <a:lvl4pPr marL="1828800" lvl="3" indent="-228600" algn="l">
              <a:lnSpc>
                <a:spcPct val="106000"/>
              </a:lnSpc>
              <a:spcBef>
                <a:spcPts val="140"/>
              </a:spcBef>
              <a:spcAft>
                <a:spcPts val="0"/>
              </a:spcAft>
              <a:buSzPts val="700"/>
              <a:buFont typeface="Arial"/>
              <a:buNone/>
              <a:defRPr sz="700"/>
            </a:lvl4pPr>
            <a:lvl5pPr marL="2286000" lvl="4" indent="-228600" algn="l">
              <a:lnSpc>
                <a:spcPct val="100000"/>
              </a:lnSpc>
              <a:spcBef>
                <a:spcPts val="140"/>
              </a:spcBef>
              <a:spcAft>
                <a:spcPts val="0"/>
              </a:spcAft>
              <a:buSzPts val="700"/>
              <a:buFont typeface="Arial"/>
              <a:buNone/>
              <a:defRPr sz="700"/>
            </a:lvl5pPr>
            <a:lvl6pPr marL="2743200" lvl="5" indent="-228600" algn="l">
              <a:lnSpc>
                <a:spcPct val="100000"/>
              </a:lnSpc>
              <a:spcBef>
                <a:spcPts val="140"/>
              </a:spcBef>
              <a:spcAft>
                <a:spcPts val="0"/>
              </a:spcAft>
              <a:buSzPts val="700"/>
              <a:buFont typeface="Arial"/>
              <a:buNone/>
              <a:defRPr sz="700"/>
            </a:lvl6pPr>
            <a:lvl7pPr marL="3200400" lvl="6" indent="-228600" algn="l">
              <a:lnSpc>
                <a:spcPct val="100000"/>
              </a:lnSpc>
              <a:spcBef>
                <a:spcPts val="140"/>
              </a:spcBef>
              <a:spcAft>
                <a:spcPts val="0"/>
              </a:spcAft>
              <a:buSzPts val="700"/>
              <a:buFont typeface="Arial"/>
              <a:buNone/>
              <a:defRPr sz="700"/>
            </a:lvl7pPr>
            <a:lvl8pPr marL="3657600" lvl="7" indent="-228600" algn="l">
              <a:lnSpc>
                <a:spcPct val="100000"/>
              </a:lnSpc>
              <a:spcBef>
                <a:spcPts val="140"/>
              </a:spcBef>
              <a:spcAft>
                <a:spcPts val="0"/>
              </a:spcAft>
              <a:buSzPts val="700"/>
              <a:buFont typeface="Arial"/>
              <a:buNone/>
              <a:defRPr sz="700"/>
            </a:lvl8pPr>
            <a:lvl9pPr marL="4114800" lvl="8" indent="-228600" algn="l">
              <a:lnSpc>
                <a:spcPct val="100000"/>
              </a:lnSpc>
              <a:spcBef>
                <a:spcPts val="140"/>
              </a:spcBef>
              <a:spcAft>
                <a:spcPts val="0"/>
              </a:spcAft>
              <a:buSzPts val="700"/>
              <a:buFont typeface="Arial"/>
              <a:buNone/>
              <a:defRPr sz="700"/>
            </a:lvl9pPr>
          </a:lstStyle>
          <a:p>
            <a:endParaRPr/>
          </a:p>
        </p:txBody>
      </p:sp>
      <p:pic>
        <p:nvPicPr>
          <p:cNvPr id="302" name="Google Shape;302;p65"/>
          <p:cNvPicPr preferRelativeResize="0"/>
          <p:nvPr/>
        </p:nvPicPr>
        <p:blipFill rotWithShape="1">
          <a:blip r:embed="rId2">
            <a:alphaModFix/>
          </a:blip>
          <a:srcRect/>
          <a:stretch/>
        </p:blipFill>
        <p:spPr>
          <a:xfrm>
            <a:off x="7168895"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3" name="Google Shape;303;p65"/>
          <p:cNvSpPr txBox="1"/>
          <p:nvPr/>
        </p:nvSpPr>
        <p:spPr>
          <a:xfrm>
            <a:off x="533570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1"/>
        <p:cNvGrpSpPr/>
        <p:nvPr/>
      </p:nvGrpSpPr>
      <p:grpSpPr>
        <a:xfrm>
          <a:off x="0" y="0"/>
          <a:ext cx="0" cy="0"/>
          <a:chOff x="0" y="0"/>
          <a:chExt cx="0" cy="0"/>
        </a:xfrm>
      </p:grpSpPr>
      <p:sp>
        <p:nvSpPr>
          <p:cNvPr id="192" name="Google Shape;192;p47"/>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47"/>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4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4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4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304"/>
        <p:cNvGrpSpPr/>
        <p:nvPr/>
      </p:nvGrpSpPr>
      <p:grpSpPr>
        <a:xfrm>
          <a:off x="0" y="0"/>
          <a:ext cx="0" cy="0"/>
          <a:chOff x="0" y="0"/>
          <a:chExt cx="0" cy="0"/>
        </a:xfrm>
      </p:grpSpPr>
      <p:sp>
        <p:nvSpPr>
          <p:cNvPr id="305" name="Google Shape;305;p66"/>
          <p:cNvSpPr txBox="1">
            <a:spLocks noGrp="1"/>
          </p:cNvSpPr>
          <p:nvPr>
            <p:ph type="title"/>
          </p:nvPr>
        </p:nvSpPr>
        <p:spPr>
          <a:xfrm>
            <a:off x="1792288" y="5108806"/>
            <a:ext cx="5486400" cy="258532"/>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6" name="Google Shape;306;p66"/>
          <p:cNvSpPr>
            <a:spLocks noGrp="1"/>
          </p:cNvSpPr>
          <p:nvPr>
            <p:ph type="pic" idx="2"/>
          </p:nvPr>
        </p:nvSpPr>
        <p:spPr>
          <a:xfrm>
            <a:off x="1792288" y="612775"/>
            <a:ext cx="5486400" cy="4114800"/>
          </a:xfrm>
          <a:prstGeom prst="rect">
            <a:avLst/>
          </a:prstGeom>
          <a:noFill/>
          <a:ln>
            <a:noFill/>
          </a:ln>
        </p:spPr>
      </p:sp>
      <p:sp>
        <p:nvSpPr>
          <p:cNvPr id="307" name="Google Shape;307;p66"/>
          <p:cNvSpPr txBox="1">
            <a:spLocks noGrp="1"/>
          </p:cNvSpPr>
          <p:nvPr>
            <p:ph type="body" idx="1"/>
          </p:nvPr>
        </p:nvSpPr>
        <p:spPr>
          <a:xfrm>
            <a:off x="1792288" y="5367338"/>
            <a:ext cx="5486400" cy="8048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880"/>
              </a:spcBef>
              <a:spcAft>
                <a:spcPts val="0"/>
              </a:spcAft>
              <a:buSzPts val="880"/>
              <a:buNone/>
              <a:defRPr sz="1100"/>
            </a:lvl1pPr>
            <a:lvl2pPr marL="914400" lvl="1" indent="-228600" algn="l">
              <a:lnSpc>
                <a:spcPct val="106000"/>
              </a:lnSpc>
              <a:spcBef>
                <a:spcPts val="720"/>
              </a:spcBef>
              <a:spcAft>
                <a:spcPts val="0"/>
              </a:spcAft>
              <a:buSzPts val="900"/>
              <a:buNone/>
              <a:defRPr sz="900"/>
            </a:lvl2pPr>
            <a:lvl3pPr marL="1371600" lvl="2" indent="-228600" algn="l">
              <a:lnSpc>
                <a:spcPct val="106000"/>
              </a:lnSpc>
              <a:spcBef>
                <a:spcPts val="320"/>
              </a:spcBef>
              <a:spcAft>
                <a:spcPts val="0"/>
              </a:spcAft>
              <a:buSzPts val="800"/>
              <a:buNone/>
              <a:defRPr sz="800"/>
            </a:lvl3pPr>
            <a:lvl4pPr marL="1828800" lvl="3" indent="-228600" algn="l">
              <a:lnSpc>
                <a:spcPct val="106000"/>
              </a:lnSpc>
              <a:spcBef>
                <a:spcPts val="140"/>
              </a:spcBef>
              <a:spcAft>
                <a:spcPts val="0"/>
              </a:spcAft>
              <a:buSzPts val="700"/>
              <a:buFont typeface="Arial"/>
              <a:buNone/>
              <a:defRPr sz="700"/>
            </a:lvl4pPr>
            <a:lvl5pPr marL="2286000" lvl="4" indent="-228600" algn="l">
              <a:lnSpc>
                <a:spcPct val="100000"/>
              </a:lnSpc>
              <a:spcBef>
                <a:spcPts val="140"/>
              </a:spcBef>
              <a:spcAft>
                <a:spcPts val="0"/>
              </a:spcAft>
              <a:buSzPts val="700"/>
              <a:buFont typeface="Arial"/>
              <a:buNone/>
              <a:defRPr sz="700"/>
            </a:lvl5pPr>
            <a:lvl6pPr marL="2743200" lvl="5" indent="-228600" algn="l">
              <a:lnSpc>
                <a:spcPct val="100000"/>
              </a:lnSpc>
              <a:spcBef>
                <a:spcPts val="140"/>
              </a:spcBef>
              <a:spcAft>
                <a:spcPts val="0"/>
              </a:spcAft>
              <a:buSzPts val="700"/>
              <a:buFont typeface="Arial"/>
              <a:buNone/>
              <a:defRPr sz="700"/>
            </a:lvl6pPr>
            <a:lvl7pPr marL="3200400" lvl="6" indent="-228600" algn="l">
              <a:lnSpc>
                <a:spcPct val="100000"/>
              </a:lnSpc>
              <a:spcBef>
                <a:spcPts val="140"/>
              </a:spcBef>
              <a:spcAft>
                <a:spcPts val="0"/>
              </a:spcAft>
              <a:buSzPts val="700"/>
              <a:buFont typeface="Arial"/>
              <a:buNone/>
              <a:defRPr sz="700"/>
            </a:lvl7pPr>
            <a:lvl8pPr marL="3657600" lvl="7" indent="-228600" algn="l">
              <a:lnSpc>
                <a:spcPct val="100000"/>
              </a:lnSpc>
              <a:spcBef>
                <a:spcPts val="140"/>
              </a:spcBef>
              <a:spcAft>
                <a:spcPts val="0"/>
              </a:spcAft>
              <a:buSzPts val="700"/>
              <a:buFont typeface="Arial"/>
              <a:buNone/>
              <a:defRPr sz="700"/>
            </a:lvl8pPr>
            <a:lvl9pPr marL="4114800" lvl="8" indent="-228600" algn="l">
              <a:lnSpc>
                <a:spcPct val="100000"/>
              </a:lnSpc>
              <a:spcBef>
                <a:spcPts val="140"/>
              </a:spcBef>
              <a:spcAft>
                <a:spcPts val="0"/>
              </a:spcAft>
              <a:buSzPts val="700"/>
              <a:buFont typeface="Arial"/>
              <a:buNone/>
              <a:defRPr sz="700"/>
            </a:lvl9pPr>
          </a:lstStyle>
          <a:p>
            <a:endParaRPr/>
          </a:p>
        </p:txBody>
      </p:sp>
      <p:pic>
        <p:nvPicPr>
          <p:cNvPr id="308" name="Google Shape;308;p66"/>
          <p:cNvPicPr preferRelativeResize="0"/>
          <p:nvPr/>
        </p:nvPicPr>
        <p:blipFill rotWithShape="1">
          <a:blip r:embed="rId2">
            <a:alphaModFix/>
          </a:blip>
          <a:srcRect/>
          <a:stretch/>
        </p:blipFill>
        <p:spPr>
          <a:xfrm>
            <a:off x="7168896" y="18069"/>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9" name="Google Shape;309;p66"/>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310"/>
        <p:cNvGrpSpPr/>
        <p:nvPr/>
      </p:nvGrpSpPr>
      <p:grpSpPr>
        <a:xfrm>
          <a:off x="0" y="0"/>
          <a:ext cx="0" cy="0"/>
          <a:chOff x="0" y="0"/>
          <a:chExt cx="0" cy="0"/>
        </a:xfrm>
      </p:grpSpPr>
      <p:sp>
        <p:nvSpPr>
          <p:cNvPr id="311" name="Google Shape;311;p67"/>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2" name="Google Shape;312;p67"/>
          <p:cNvSpPr txBox="1">
            <a:spLocks noGrp="1"/>
          </p:cNvSpPr>
          <p:nvPr>
            <p:ph type="body" idx="1"/>
          </p:nvPr>
        </p:nvSpPr>
        <p:spPr>
          <a:xfrm rot="5400000">
            <a:off x="-166687" y="1717676"/>
            <a:ext cx="5135562" cy="400843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313" name="Google Shape;313;p67"/>
          <p:cNvPicPr preferRelativeResize="0"/>
          <p:nvPr/>
        </p:nvPicPr>
        <p:blipFill rotWithShape="1">
          <a:blip r:embed="rId2">
            <a:alphaModFix/>
          </a:blip>
          <a:srcRect/>
          <a:stretch/>
        </p:blipFill>
        <p:spPr>
          <a:xfrm>
            <a:off x="7159752" y="1217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4" name="Google Shape;314;p67"/>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315"/>
        <p:cNvGrpSpPr/>
        <p:nvPr/>
      </p:nvGrpSpPr>
      <p:grpSpPr>
        <a:xfrm>
          <a:off x="0" y="0"/>
          <a:ext cx="0" cy="0"/>
          <a:chOff x="0" y="0"/>
          <a:chExt cx="0" cy="0"/>
        </a:xfrm>
      </p:grpSpPr>
      <p:sp>
        <p:nvSpPr>
          <p:cNvPr id="316" name="Google Shape;316;p68"/>
          <p:cNvSpPr txBox="1">
            <a:spLocks noGrp="1"/>
          </p:cNvSpPr>
          <p:nvPr>
            <p:ph type="title"/>
          </p:nvPr>
        </p:nvSpPr>
        <p:spPr>
          <a:xfrm rot="5400000">
            <a:off x="3868851" y="3305065"/>
            <a:ext cx="5775325"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7" name="Google Shape;317;p68"/>
          <p:cNvSpPr txBox="1">
            <a:spLocks noGrp="1"/>
          </p:cNvSpPr>
          <p:nvPr>
            <p:ph type="body" idx="1"/>
          </p:nvPr>
        </p:nvSpPr>
        <p:spPr>
          <a:xfrm rot="5400000">
            <a:off x="564356" y="346870"/>
            <a:ext cx="5775325" cy="6110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318" name="Google Shape;318;p68"/>
          <p:cNvPicPr preferRelativeResize="0"/>
          <p:nvPr/>
        </p:nvPicPr>
        <p:blipFill rotWithShape="1">
          <a:blip r:embed="rId2">
            <a:alphaModFix/>
          </a:blip>
          <a:srcRect/>
          <a:stretch/>
        </p:blipFill>
        <p:spPr>
          <a:xfrm>
            <a:off x="7159752"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9" name="Google Shape;319;p68"/>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le and Table" type="tbl">
  <p:cSld name="TABLE">
    <p:spTree>
      <p:nvGrpSpPr>
        <p:cNvPr id="1" name="Shape 320"/>
        <p:cNvGrpSpPr/>
        <p:nvPr/>
      </p:nvGrpSpPr>
      <p:grpSpPr>
        <a:xfrm>
          <a:off x="0" y="0"/>
          <a:ext cx="0" cy="0"/>
          <a:chOff x="0" y="0"/>
          <a:chExt cx="0" cy="0"/>
        </a:xfrm>
      </p:grpSpPr>
      <p:sp>
        <p:nvSpPr>
          <p:cNvPr id="321" name="Google Shape;321;p69"/>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322" name="Google Shape;322;p69"/>
          <p:cNvPicPr preferRelativeResize="0"/>
          <p:nvPr/>
        </p:nvPicPr>
        <p:blipFill rotWithShape="1">
          <a:blip r:embed="rId2">
            <a:alphaModFix/>
          </a:blip>
          <a:srcRect/>
          <a:stretch/>
        </p:blipFill>
        <p:spPr>
          <a:xfrm>
            <a:off x="7168895"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23" name="Google Shape;323;p69"/>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24"/>
        <p:cNvGrpSpPr/>
        <p:nvPr/>
      </p:nvGrpSpPr>
      <p:grpSpPr>
        <a:xfrm>
          <a:off x="0" y="0"/>
          <a:ext cx="0" cy="0"/>
          <a:chOff x="0" y="0"/>
          <a:chExt cx="0" cy="0"/>
        </a:xfrm>
      </p:grpSpPr>
      <p:sp>
        <p:nvSpPr>
          <p:cNvPr id="325" name="Google Shape;325;p70"/>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26"/>
        <p:cNvGrpSpPr/>
        <p:nvPr/>
      </p:nvGrpSpPr>
      <p:grpSpPr>
        <a:xfrm>
          <a:off x="0" y="0"/>
          <a:ext cx="0" cy="0"/>
          <a:chOff x="0" y="0"/>
          <a:chExt cx="0" cy="0"/>
        </a:xfrm>
      </p:grpSpPr>
      <p:sp>
        <p:nvSpPr>
          <p:cNvPr id="327" name="Google Shape;327;p71"/>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33434880"/>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05393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68774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8560114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7"/>
        <p:cNvGrpSpPr/>
        <p:nvPr/>
      </p:nvGrpSpPr>
      <p:grpSpPr>
        <a:xfrm>
          <a:off x="0" y="0"/>
          <a:ext cx="0" cy="0"/>
          <a:chOff x="0" y="0"/>
          <a:chExt cx="0" cy="0"/>
        </a:xfrm>
      </p:grpSpPr>
      <p:sp>
        <p:nvSpPr>
          <p:cNvPr id="198" name="Google Shape;198;p48"/>
          <p:cNvSpPr txBox="1">
            <a:spLocks noGrp="1"/>
          </p:cNvSpPr>
          <p:nvPr>
            <p:ph type="title"/>
          </p:nvPr>
        </p:nvSpPr>
        <p:spPr>
          <a:xfrm>
            <a:off x="623888" y="1709738"/>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48"/>
          <p:cNvSpPr txBox="1">
            <a:spLocks noGrp="1"/>
          </p:cNvSpPr>
          <p:nvPr>
            <p:ph type="body" idx="1"/>
          </p:nvPr>
        </p:nvSpPr>
        <p:spPr>
          <a:xfrm>
            <a:off x="623888" y="4589463"/>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00" name="Google Shape;200;p4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4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4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780455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747353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054150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723636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5037075"/>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28306912"/>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36813265"/>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51483413"/>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07289316"/>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3832434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3"/>
        <p:cNvGrpSpPr/>
        <p:nvPr/>
      </p:nvGrpSpPr>
      <p:grpSpPr>
        <a:xfrm>
          <a:off x="0" y="0"/>
          <a:ext cx="0" cy="0"/>
          <a:chOff x="0" y="0"/>
          <a:chExt cx="0" cy="0"/>
        </a:xfrm>
      </p:grpSpPr>
      <p:sp>
        <p:nvSpPr>
          <p:cNvPr id="204" name="Google Shape;204;p49"/>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49"/>
          <p:cNvSpPr txBox="1">
            <a:spLocks noGrp="1"/>
          </p:cNvSpPr>
          <p:nvPr>
            <p:ph type="body" idx="1"/>
          </p:nvPr>
        </p:nvSpPr>
        <p:spPr>
          <a:xfrm>
            <a:off x="62865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49"/>
          <p:cNvSpPr txBox="1">
            <a:spLocks noGrp="1"/>
          </p:cNvSpPr>
          <p:nvPr>
            <p:ph type="body" idx="2"/>
          </p:nvPr>
        </p:nvSpPr>
        <p:spPr>
          <a:xfrm>
            <a:off x="464820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4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p4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4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685081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5/21/2023</a:t>
            </a:fld>
            <a:endParaRPr lang="en-US" dirty="0"/>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40776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3"/>
        <p:cNvGrpSpPr/>
        <p:nvPr/>
      </p:nvGrpSpPr>
      <p:grpSpPr>
        <a:xfrm>
          <a:off x="0" y="0"/>
          <a:ext cx="0" cy="0"/>
          <a:chOff x="0" y="0"/>
          <a:chExt cx="0" cy="0"/>
        </a:xfrm>
      </p:grpSpPr>
      <p:sp>
        <p:nvSpPr>
          <p:cNvPr id="15" name="Google Shape;15;p17"/>
          <p:cNvSpPr txBox="1">
            <a:spLocks noGrp="1"/>
          </p:cNvSpPr>
          <p:nvPr>
            <p:ph type="ftr" idx="11"/>
          </p:nvPr>
        </p:nvSpPr>
        <p:spPr>
          <a:xfrm>
            <a:off x="6188528" y="483792"/>
            <a:ext cx="30861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618372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10"/>
        <p:cNvGrpSpPr/>
        <p:nvPr/>
      </p:nvGrpSpPr>
      <p:grpSpPr>
        <a:xfrm>
          <a:off x="0" y="0"/>
          <a:ext cx="0" cy="0"/>
          <a:chOff x="0" y="0"/>
          <a:chExt cx="0" cy="0"/>
        </a:xfrm>
      </p:grpSpPr>
      <p:sp>
        <p:nvSpPr>
          <p:cNvPr id="211" name="Google Shape;211;p50"/>
          <p:cNvSpPr txBox="1">
            <a:spLocks noGrp="1"/>
          </p:cNvSpPr>
          <p:nvPr>
            <p:ph type="title"/>
          </p:nvPr>
        </p:nvSpPr>
        <p:spPr>
          <a:xfrm>
            <a:off x="630238"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50"/>
          <p:cNvSpPr txBox="1">
            <a:spLocks noGrp="1"/>
          </p:cNvSpPr>
          <p:nvPr>
            <p:ph type="body" idx="1"/>
          </p:nvPr>
        </p:nvSpPr>
        <p:spPr>
          <a:xfrm>
            <a:off x="630238" y="1681163"/>
            <a:ext cx="386873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3" name="Google Shape;213;p50"/>
          <p:cNvSpPr txBox="1">
            <a:spLocks noGrp="1"/>
          </p:cNvSpPr>
          <p:nvPr>
            <p:ph type="body" idx="2"/>
          </p:nvPr>
        </p:nvSpPr>
        <p:spPr>
          <a:xfrm>
            <a:off x="630238" y="2505075"/>
            <a:ext cx="386873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 name="Google Shape;214;p50"/>
          <p:cNvSpPr txBox="1">
            <a:spLocks noGrp="1"/>
          </p:cNvSpPr>
          <p:nvPr>
            <p:ph type="body" idx="3"/>
          </p:nvPr>
        </p:nvSpPr>
        <p:spPr>
          <a:xfrm>
            <a:off x="4629150" y="1681163"/>
            <a:ext cx="38877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5" name="Google Shape;215;p50"/>
          <p:cNvSpPr txBox="1">
            <a:spLocks noGrp="1"/>
          </p:cNvSpPr>
          <p:nvPr>
            <p:ph type="body" idx="4"/>
          </p:nvPr>
        </p:nvSpPr>
        <p:spPr>
          <a:xfrm>
            <a:off x="4629150" y="2505075"/>
            <a:ext cx="38877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5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5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p5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9"/>
        <p:cNvGrpSpPr/>
        <p:nvPr/>
      </p:nvGrpSpPr>
      <p:grpSpPr>
        <a:xfrm>
          <a:off x="0" y="0"/>
          <a:ext cx="0" cy="0"/>
          <a:chOff x="0" y="0"/>
          <a:chExt cx="0" cy="0"/>
        </a:xfrm>
      </p:grpSpPr>
      <p:sp>
        <p:nvSpPr>
          <p:cNvPr id="220" name="Google Shape;220;p51"/>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5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5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p5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4"/>
        <p:cNvGrpSpPr/>
        <p:nvPr/>
      </p:nvGrpSpPr>
      <p:grpSpPr>
        <a:xfrm>
          <a:off x="0" y="0"/>
          <a:ext cx="0" cy="0"/>
          <a:chOff x="0" y="0"/>
          <a:chExt cx="0" cy="0"/>
        </a:xfrm>
      </p:grpSpPr>
      <p:sp>
        <p:nvSpPr>
          <p:cNvPr id="225" name="Google Shape;225;p5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5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5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28"/>
        <p:cNvGrpSpPr/>
        <p:nvPr/>
      </p:nvGrpSpPr>
      <p:grpSpPr>
        <a:xfrm>
          <a:off x="0" y="0"/>
          <a:ext cx="0" cy="0"/>
          <a:chOff x="0" y="0"/>
          <a:chExt cx="0" cy="0"/>
        </a:xfrm>
      </p:grpSpPr>
      <p:sp>
        <p:nvSpPr>
          <p:cNvPr id="229" name="Google Shape;229;p53"/>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53"/>
          <p:cNvSpPr txBox="1">
            <a:spLocks noGrp="1"/>
          </p:cNvSpPr>
          <p:nvPr>
            <p:ph type="body" idx="1"/>
          </p:nvPr>
        </p:nvSpPr>
        <p:spPr>
          <a:xfrm>
            <a:off x="3887788" y="987425"/>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31" name="Google Shape;231;p53"/>
          <p:cNvSpPr txBox="1">
            <a:spLocks noGrp="1"/>
          </p:cNvSpPr>
          <p:nvPr>
            <p:ph type="body" idx="2"/>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2" name="Google Shape;232;p5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5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 name="Google Shape;234;p5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35"/>
        <p:cNvGrpSpPr/>
        <p:nvPr/>
      </p:nvGrpSpPr>
      <p:grpSpPr>
        <a:xfrm>
          <a:off x="0" y="0"/>
          <a:ext cx="0" cy="0"/>
          <a:chOff x="0" y="0"/>
          <a:chExt cx="0" cy="0"/>
        </a:xfrm>
      </p:grpSpPr>
      <p:sp>
        <p:nvSpPr>
          <p:cNvPr id="236" name="Google Shape;236;p54"/>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54"/>
          <p:cNvSpPr>
            <a:spLocks noGrp="1"/>
          </p:cNvSpPr>
          <p:nvPr>
            <p:ph type="pic" idx="2"/>
          </p:nvPr>
        </p:nvSpPr>
        <p:spPr>
          <a:xfrm>
            <a:off x="3887788" y="987425"/>
            <a:ext cx="4629150" cy="4873625"/>
          </a:xfrm>
          <a:prstGeom prst="rect">
            <a:avLst/>
          </a:prstGeom>
          <a:noFill/>
          <a:ln>
            <a:noFill/>
          </a:ln>
        </p:spPr>
      </p:sp>
      <p:sp>
        <p:nvSpPr>
          <p:cNvPr id="238" name="Google Shape;238;p54"/>
          <p:cNvSpPr txBox="1">
            <a:spLocks noGrp="1"/>
          </p:cNvSpPr>
          <p:nvPr>
            <p:ph type="body" idx="1"/>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9" name="Google Shape;239;p54"/>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p54"/>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p54"/>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jp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4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0" name="Google Shape;180;p45"/>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1" name="Google Shape;181;p4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2" name="Google Shape;182;p4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pic>
        <p:nvPicPr>
          <p:cNvPr id="183" name="Google Shape;183;p45"/>
          <p:cNvPicPr preferRelativeResize="0"/>
          <p:nvPr/>
        </p:nvPicPr>
        <p:blipFill rotWithShape="1">
          <a:blip r:embed="rId13">
            <a:alphaModFix/>
          </a:blip>
          <a:srcRect/>
          <a:stretch/>
        </p:blipFill>
        <p:spPr>
          <a:xfrm>
            <a:off x="7168896" y="8509"/>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84" name="Google Shape;184;p45"/>
          <p:cNvSpPr txBox="1"/>
          <p:nvPr/>
        </p:nvSpPr>
        <p:spPr>
          <a:xfrm>
            <a:off x="54728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Copyrights © 2017 Innodatatics Inc. All Rights Reserved</a:t>
            </a:r>
            <a:endParaRPr sz="9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4"/>
        <p:cNvGrpSpPr/>
        <p:nvPr/>
      </p:nvGrpSpPr>
      <p:grpSpPr>
        <a:xfrm>
          <a:off x="0" y="0"/>
          <a:ext cx="0" cy="0"/>
          <a:chOff x="0" y="0"/>
          <a:chExt cx="0" cy="0"/>
        </a:xfrm>
      </p:grpSpPr>
      <p:sp>
        <p:nvSpPr>
          <p:cNvPr id="255" name="Google Shape;255;p57"/>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marR="0" lvl="0"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1pPr>
            <a:lvl2pPr marR="0" lvl="1"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2pPr>
            <a:lvl3pPr marR="0" lvl="2"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3pPr>
            <a:lvl4pPr marR="0" lvl="3"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4pPr>
            <a:lvl5pPr marR="0" lvl="4"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5pPr>
            <a:lvl6pPr marR="0" lvl="5"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6pPr>
            <a:lvl7pPr marR="0" lvl="6"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7pPr>
            <a:lvl8pPr marR="0" lvl="7"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8pPr>
            <a:lvl9pPr marR="0" lvl="8"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9pPr>
          </a:lstStyle>
          <a:p>
            <a:endParaRPr/>
          </a:p>
        </p:txBody>
      </p:sp>
      <p:sp>
        <p:nvSpPr>
          <p:cNvPr id="256" name="Google Shape;256;p57"/>
          <p:cNvSpPr txBox="1">
            <a:spLocks noGrp="1"/>
          </p:cNvSpPr>
          <p:nvPr>
            <p:ph type="body" idx="1"/>
          </p:nvPr>
        </p:nvSpPr>
        <p:spPr>
          <a:xfrm>
            <a:off x="396875" y="1154114"/>
            <a:ext cx="4008438" cy="5135562"/>
          </a:xfrm>
          <a:prstGeom prst="rect">
            <a:avLst/>
          </a:prstGeom>
          <a:noFill/>
          <a:ln>
            <a:noFill/>
          </a:ln>
        </p:spPr>
        <p:txBody>
          <a:bodyPr spcFirstLastPara="1" wrap="square" lIns="0" tIns="0" rIns="0" bIns="0" anchor="t" anchorCtr="0">
            <a:noAutofit/>
          </a:bodyPr>
          <a:lstStyle>
            <a:lvl1pPr marL="457200" marR="0" lvl="0" indent="-228600" algn="l" rtl="0">
              <a:lnSpc>
                <a:spcPct val="106000"/>
              </a:lnSpc>
              <a:spcBef>
                <a:spcPts val="720"/>
              </a:spcBef>
              <a:spcAft>
                <a:spcPts val="0"/>
              </a:spcAft>
              <a:buClr>
                <a:srgbClr val="000000"/>
              </a:buClr>
              <a:buSzPts val="1400"/>
              <a:buFont typeface="Arial"/>
              <a:buNone/>
              <a:defRPr sz="900" b="0" i="0" u="none" strike="noStrike" cap="none">
                <a:solidFill>
                  <a:schemeClr val="dk1"/>
                </a:solidFill>
                <a:latin typeface="Arial"/>
                <a:ea typeface="Arial"/>
                <a:cs typeface="Arial"/>
                <a:sym typeface="Arial"/>
              </a:defRPr>
            </a:lvl1pPr>
            <a:lvl2pPr marL="914400" marR="0" lvl="1" indent="-285750" algn="l" rtl="0">
              <a:lnSpc>
                <a:spcPct val="106000"/>
              </a:lnSpc>
              <a:spcBef>
                <a:spcPts val="720"/>
              </a:spcBef>
              <a:spcAft>
                <a:spcPts val="0"/>
              </a:spcAft>
              <a:buClr>
                <a:schemeClr val="dk1"/>
              </a:buClr>
              <a:buSzPts val="900"/>
              <a:buFont typeface="Noto Sans Symbols"/>
              <a:buChar char="◼"/>
              <a:defRPr sz="900" b="0" i="0" u="none" strike="noStrike" cap="none">
                <a:solidFill>
                  <a:schemeClr val="dk1"/>
                </a:solidFill>
                <a:latin typeface="Arial"/>
                <a:ea typeface="Arial"/>
                <a:cs typeface="Arial"/>
                <a:sym typeface="Arial"/>
              </a:defRPr>
            </a:lvl2pPr>
            <a:lvl3pPr marL="1371600" marR="0" lvl="2" indent="-279400" algn="l" rtl="0">
              <a:lnSpc>
                <a:spcPct val="106000"/>
              </a:lnSpc>
              <a:spcBef>
                <a:spcPts val="32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3pPr>
            <a:lvl4pPr marL="1828800" marR="0" lvl="3" indent="-279400" algn="l" rtl="0">
              <a:lnSpc>
                <a:spcPct val="106000"/>
              </a:lnSpc>
              <a:spcBef>
                <a:spcPts val="16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sp>
        <p:nvSpPr>
          <p:cNvPr id="257" name="Google Shape;257;p57"/>
          <p:cNvSpPr txBox="1"/>
          <p:nvPr/>
        </p:nvSpPr>
        <p:spPr>
          <a:xfrm rot="-5400000">
            <a:off x="8861426" y="6543677"/>
            <a:ext cx="422275" cy="66675"/>
          </a:xfrm>
          <a:prstGeom prst="rect">
            <a:avLst/>
          </a:prstGeom>
          <a:noFill/>
          <a:ln>
            <a:noFill/>
          </a:ln>
        </p:spPr>
        <p:txBody>
          <a:bodyPr spcFirstLastPara="1" wrap="square" lIns="0" tIns="0" rIns="0" bIns="0" anchor="t" anchorCtr="0">
            <a:noAutofit/>
          </a:bodyPr>
          <a:lstStyle/>
          <a:p>
            <a:pPr marL="0" marR="0" lvl="0" indent="0" algn="l" rtl="0">
              <a:lnSpc>
                <a:spcPct val="106000"/>
              </a:lnSpc>
              <a:spcBef>
                <a:spcPts val="0"/>
              </a:spcBef>
              <a:spcAft>
                <a:spcPts val="0"/>
              </a:spcAft>
              <a:buClr>
                <a:srgbClr val="000000"/>
              </a:buClr>
              <a:buSzPts val="3100"/>
              <a:buFont typeface="Arial"/>
              <a:buNone/>
            </a:pPr>
            <a:endParaRPr sz="3100" b="0" i="0" u="none" strike="noStrike" cap="none">
              <a:solidFill>
                <a:srgbClr val="AFAFAF"/>
              </a:solidFill>
              <a:latin typeface="Arial"/>
              <a:ea typeface="Arial"/>
              <a:cs typeface="Arial"/>
              <a:sym typeface="Arial"/>
            </a:endParaRPr>
          </a:p>
        </p:txBody>
      </p:sp>
      <p:cxnSp>
        <p:nvCxnSpPr>
          <p:cNvPr id="258" name="Google Shape;258;p57"/>
          <p:cNvCxnSpPr/>
          <p:nvPr/>
        </p:nvCxnSpPr>
        <p:spPr>
          <a:xfrm>
            <a:off x="469900" y="992188"/>
            <a:ext cx="8504238" cy="0"/>
          </a:xfrm>
          <a:prstGeom prst="straightConnector1">
            <a:avLst/>
          </a:prstGeom>
          <a:noFill/>
          <a:ln>
            <a:noFill/>
          </a:ln>
        </p:spPr>
      </p:cxnSp>
      <p:sp>
        <p:nvSpPr>
          <p:cNvPr id="259" name="Google Shape;259;p57"/>
          <p:cNvSpPr/>
          <p:nvPr/>
        </p:nvSpPr>
        <p:spPr>
          <a:xfrm>
            <a:off x="414339" y="6670419"/>
            <a:ext cx="268287" cy="92333"/>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000000"/>
                </a:solidFill>
                <a:latin typeface="Arial"/>
                <a:ea typeface="Arial"/>
                <a:cs typeface="Arial"/>
                <a:sym typeface="Arial"/>
              </a:rPr>
              <a:t>‹#›</a:t>
            </a:fld>
            <a:endParaRPr sz="600" b="0" i="0" u="none" strike="noStrike" cap="none">
              <a:solidFill>
                <a:srgbClr val="000000"/>
              </a:solidFill>
              <a:latin typeface="Arial"/>
              <a:ea typeface="Arial"/>
              <a:cs typeface="Arial"/>
              <a:sym typeface="Arial"/>
            </a:endParaRPr>
          </a:p>
        </p:txBody>
      </p:sp>
      <p:pic>
        <p:nvPicPr>
          <p:cNvPr id="260" name="Google Shape;260;p57"/>
          <p:cNvPicPr preferRelativeResize="0"/>
          <p:nvPr/>
        </p:nvPicPr>
        <p:blipFill rotWithShape="1">
          <a:blip r:embed="rId16">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1" name="Google Shape;261;p57"/>
          <p:cNvSpPr txBox="1"/>
          <p:nvPr/>
        </p:nvSpPr>
        <p:spPr>
          <a:xfrm>
            <a:off x="535399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48424667"/>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7.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7.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7.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7.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7.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
          <p:cNvSpPr txBox="1"/>
          <p:nvPr/>
        </p:nvSpPr>
        <p:spPr>
          <a:xfrm>
            <a:off x="162232" y="2713311"/>
            <a:ext cx="7493597" cy="1431377"/>
          </a:xfrm>
          <a:prstGeom prst="rect">
            <a:avLst/>
          </a:prstGeom>
          <a:noFill/>
          <a:ln>
            <a:noFill/>
          </a:ln>
        </p:spPr>
        <p:txBody>
          <a:bodyPr spcFirstLastPara="1" wrap="square" lIns="0" tIns="0" rIns="0" bIns="0" anchor="t" anchorCtr="0">
            <a:noAutofit/>
          </a:bodyPr>
          <a:lstStyle/>
          <a:p>
            <a:pPr marL="0" marR="0" lvl="0" indent="0" rtl="0">
              <a:lnSpc>
                <a:spcPct val="100000"/>
              </a:lnSpc>
              <a:spcBef>
                <a:spcPts val="0"/>
              </a:spcBef>
              <a:spcAft>
                <a:spcPts val="0"/>
              </a:spcAft>
              <a:buClr>
                <a:srgbClr val="002776"/>
              </a:buClr>
              <a:buSzPts val="3600"/>
              <a:buFont typeface="Verdana"/>
              <a:buNone/>
            </a:pPr>
            <a:r>
              <a:rPr lang="en-US" sz="2800" b="1"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IN" sz="3200" b="1" dirty="0">
                <a:effectLst/>
                <a:latin typeface="Times New Roman" panose="02020603050405020304" pitchFamily="18" charset="0"/>
                <a:ea typeface="Arial" panose="020B0604020202020204" pitchFamily="34" charset="0"/>
                <a:cs typeface="Times New Roman" panose="02020603050405020304" pitchFamily="18" charset="0"/>
              </a:rPr>
              <a:t>Classification of Myocardial Infarction</a:t>
            </a:r>
            <a:endParaRPr lang="en-IN" sz="2800" b="1" dirty="0">
              <a:effectLst/>
              <a:latin typeface="Times New Roman" panose="02020603050405020304" pitchFamily="18" charset="0"/>
              <a:ea typeface="Arial" panose="020B0604020202020204" pitchFamily="34" charset="0"/>
              <a:cs typeface="Times New Roman" panose="02020603050405020304" pitchFamily="18" charset="0"/>
            </a:endParaRPr>
          </a:p>
          <a:p>
            <a:pPr marL="0" marR="0" lvl="0" indent="0" algn="l" rtl="0">
              <a:lnSpc>
                <a:spcPct val="100000"/>
              </a:lnSpc>
              <a:spcBef>
                <a:spcPts val="0"/>
              </a:spcBef>
              <a:spcAft>
                <a:spcPts val="0"/>
              </a:spcAft>
              <a:buClr>
                <a:srgbClr val="002776"/>
              </a:buClr>
              <a:buSzPts val="2400"/>
              <a:buFont typeface="Verdana"/>
              <a:buNone/>
            </a:pPr>
            <a:r>
              <a:rPr lang="en-US" sz="2800" b="1" i="0" u="none" strike="noStrike" cap="none" dirty="0">
                <a:solidFill>
                  <a:srgbClr val="002776"/>
                </a:solidFill>
                <a:latin typeface="Times New Roman" panose="02020603050405020304" pitchFamily="18" charset="0"/>
                <a:ea typeface="Verdana"/>
                <a:cs typeface="Times New Roman" panose="02020603050405020304" pitchFamily="18" charset="0"/>
                <a:sym typeface="Verdana"/>
              </a:rPr>
              <a:t> </a:t>
            </a:r>
            <a:endParaRPr sz="28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333" name="Google Shape;333;p1"/>
          <p:cNvPicPr preferRelativeResize="0"/>
          <p:nvPr/>
        </p:nvPicPr>
        <p:blipFill rotWithShape="1">
          <a:blip r:embed="rId3">
            <a:alphaModFix/>
          </a:blip>
          <a:srcRect/>
          <a:stretch/>
        </p:blipFill>
        <p:spPr>
          <a:xfrm>
            <a:off x="7877055" y="78658"/>
            <a:ext cx="1187050" cy="55060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2198235" y="2721154"/>
            <a:ext cx="3996088"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4000" b="1" dirty="0">
                <a:solidFill>
                  <a:srgbClr val="002776"/>
                </a:solidFill>
              </a:rPr>
              <a:t>Model Building</a:t>
            </a:r>
            <a:endParaRPr sz="2000" b="0" i="0" u="none" strike="noStrike" cap="none" dirty="0">
              <a:solidFill>
                <a:srgbClr val="000000"/>
              </a:solidFill>
              <a:latin typeface="Arial"/>
              <a:ea typeface="Arial"/>
              <a:cs typeface="Arial"/>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384183" y="511604"/>
            <a:ext cx="451228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rgbClr val="002776"/>
                </a:solidFill>
              </a:rPr>
              <a:t>Decision Tree model :</a:t>
            </a:r>
            <a:endParaRPr sz="1400" b="0" i="0" u="none" strike="noStrike" cap="none" dirty="0">
              <a:solidFill>
                <a:srgbClr val="000000"/>
              </a:solidFill>
              <a:latin typeface="Arial"/>
              <a:ea typeface="Arial"/>
              <a:cs typeface="Arial"/>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5" name="Picture 4">
            <a:extLst>
              <a:ext uri="{FF2B5EF4-FFF2-40B4-BE49-F238E27FC236}">
                <a16:creationId xmlns:a16="http://schemas.microsoft.com/office/drawing/2014/main" id="{A6EFECD0-E7B2-6DE6-38C4-95B0970F9A9C}"/>
              </a:ext>
            </a:extLst>
          </p:cNvPr>
          <p:cNvPicPr>
            <a:picLocks noChangeAspect="1"/>
          </p:cNvPicPr>
          <p:nvPr/>
        </p:nvPicPr>
        <p:blipFill>
          <a:blip r:embed="rId4"/>
          <a:stretch>
            <a:fillRect/>
          </a:stretch>
        </p:blipFill>
        <p:spPr>
          <a:xfrm>
            <a:off x="384183" y="1152524"/>
            <a:ext cx="5915025" cy="3638550"/>
          </a:xfrm>
          <a:prstGeom prst="rect">
            <a:avLst/>
          </a:prstGeom>
        </p:spPr>
      </p:pic>
      <p:sp>
        <p:nvSpPr>
          <p:cNvPr id="7" name="TextBox 6">
            <a:extLst>
              <a:ext uri="{FF2B5EF4-FFF2-40B4-BE49-F238E27FC236}">
                <a16:creationId xmlns:a16="http://schemas.microsoft.com/office/drawing/2014/main" id="{AF639812-5195-5760-6916-0B7888D762F8}"/>
              </a:ext>
            </a:extLst>
          </p:cNvPr>
          <p:cNvSpPr txBox="1"/>
          <p:nvPr/>
        </p:nvSpPr>
        <p:spPr>
          <a:xfrm>
            <a:off x="384183" y="4961401"/>
            <a:ext cx="6739288" cy="1323439"/>
          </a:xfrm>
          <a:prstGeom prst="rect">
            <a:avLst/>
          </a:prstGeom>
          <a:noFill/>
        </p:spPr>
        <p:txBody>
          <a:bodyPr wrap="square">
            <a:spAutoFit/>
          </a:bodyPr>
          <a:lstStyle/>
          <a:p>
            <a:r>
              <a:rPr lang="en-IN" sz="1600" dirty="0">
                <a:solidFill>
                  <a:schemeClr val="tx1"/>
                </a:solidFill>
                <a:latin typeface="Times New Roman" panose="02020603050405020304" pitchFamily="18" charset="0"/>
                <a:cs typeface="Times New Roman" panose="02020603050405020304" pitchFamily="18" charset="0"/>
              </a:rPr>
              <a:t>The accuracy of the Decision tree model is 78%. The micro f1 score is 0.78 and weighted f1 score is 0.79 which is good.</a:t>
            </a:r>
            <a:br>
              <a:rPr lang="en-IN" sz="1600" dirty="0">
                <a:solidFill>
                  <a:schemeClr val="tx1"/>
                </a:solidFill>
                <a:latin typeface="Times New Roman" panose="02020603050405020304" pitchFamily="18" charset="0"/>
                <a:cs typeface="Times New Roman" panose="02020603050405020304" pitchFamily="18" charset="0"/>
              </a:rPr>
            </a:br>
            <a:br>
              <a:rPr lang="en-IN" sz="1600" dirty="0">
                <a:solidFill>
                  <a:schemeClr val="tx1"/>
                </a:solidFill>
                <a:latin typeface="Times New Roman" panose="02020603050405020304" pitchFamily="18" charset="0"/>
                <a:cs typeface="Times New Roman" panose="02020603050405020304" pitchFamily="18" charset="0"/>
              </a:rPr>
            </a:br>
            <a:br>
              <a:rPr lang="en-IN" sz="1600" dirty="0">
                <a:solidFill>
                  <a:schemeClr val="tx1"/>
                </a:solidFill>
                <a:latin typeface="Times New Roman" panose="02020603050405020304" pitchFamily="18" charset="0"/>
                <a:cs typeface="Times New Roman" panose="02020603050405020304" pitchFamily="18" charset="0"/>
              </a:rPr>
            </a:br>
            <a:endParaRPr lang="en-IN" sz="1600" dirty="0"/>
          </a:p>
        </p:txBody>
      </p:sp>
    </p:spTree>
    <p:extLst>
      <p:ext uri="{BB962C8B-B14F-4D97-AF65-F5344CB8AC3E}">
        <p14:creationId xmlns:p14="http://schemas.microsoft.com/office/powerpoint/2010/main" val="403452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324895" y="448299"/>
            <a:ext cx="452732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rgbClr val="002776"/>
                </a:solidFill>
              </a:rPr>
              <a:t>Random Forest model :</a:t>
            </a:r>
            <a:endParaRPr sz="1400" b="0" i="0" u="none" strike="noStrike" cap="none" dirty="0">
              <a:solidFill>
                <a:srgbClr val="000000"/>
              </a:solidFill>
              <a:latin typeface="Arial"/>
              <a:ea typeface="Arial"/>
              <a:cs typeface="Arial"/>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a:extLst>
              <a:ext uri="{FF2B5EF4-FFF2-40B4-BE49-F238E27FC236}">
                <a16:creationId xmlns:a16="http://schemas.microsoft.com/office/drawing/2014/main" id="{A2311201-2521-396E-BA74-B709908815EB}"/>
              </a:ext>
            </a:extLst>
          </p:cNvPr>
          <p:cNvPicPr>
            <a:picLocks noChangeAspect="1"/>
          </p:cNvPicPr>
          <p:nvPr/>
        </p:nvPicPr>
        <p:blipFill>
          <a:blip r:embed="rId4"/>
          <a:stretch>
            <a:fillRect/>
          </a:stretch>
        </p:blipFill>
        <p:spPr>
          <a:xfrm>
            <a:off x="197895" y="1103374"/>
            <a:ext cx="6219825" cy="3571875"/>
          </a:xfrm>
          <a:prstGeom prst="rect">
            <a:avLst/>
          </a:prstGeom>
        </p:spPr>
      </p:pic>
      <p:sp>
        <p:nvSpPr>
          <p:cNvPr id="5" name="TextBox 4">
            <a:extLst>
              <a:ext uri="{FF2B5EF4-FFF2-40B4-BE49-F238E27FC236}">
                <a16:creationId xmlns:a16="http://schemas.microsoft.com/office/drawing/2014/main" id="{FDAC07E6-5F16-191D-B82D-53B23409C255}"/>
              </a:ext>
            </a:extLst>
          </p:cNvPr>
          <p:cNvSpPr txBox="1"/>
          <p:nvPr/>
        </p:nvSpPr>
        <p:spPr>
          <a:xfrm>
            <a:off x="479424" y="4939040"/>
            <a:ext cx="6721475" cy="584775"/>
          </a:xfrm>
          <a:prstGeom prst="rect">
            <a:avLst/>
          </a:prstGeom>
          <a:noFill/>
        </p:spPr>
        <p:txBody>
          <a:bodyPr wrap="square">
            <a:spAutoFit/>
          </a:bodyPr>
          <a:lstStyle/>
          <a:p>
            <a:r>
              <a:rPr lang="en-IN" sz="1600" dirty="0">
                <a:solidFill>
                  <a:schemeClr val="tx1"/>
                </a:solidFill>
                <a:latin typeface="Times New Roman" panose="02020603050405020304" pitchFamily="18" charset="0"/>
                <a:cs typeface="Times New Roman" panose="02020603050405020304" pitchFamily="18" charset="0"/>
              </a:rPr>
              <a:t>The accuracy of the Random Forest model is 88%. The micro f1 score is 0.88 and weighted f1 score is 0.84 which is good.</a:t>
            </a:r>
            <a:endParaRPr lang="en-IN" sz="1600" dirty="0"/>
          </a:p>
        </p:txBody>
      </p:sp>
    </p:spTree>
    <p:extLst>
      <p:ext uri="{BB962C8B-B14F-4D97-AF65-F5344CB8AC3E}">
        <p14:creationId xmlns:p14="http://schemas.microsoft.com/office/powerpoint/2010/main" val="2621573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324895" y="511604"/>
            <a:ext cx="498452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rgbClr val="002776"/>
                </a:solidFill>
              </a:rPr>
              <a:t>Logistic Regression model :</a:t>
            </a:r>
            <a:endParaRPr sz="1400" b="0" i="0" u="none" strike="noStrike" cap="none" dirty="0">
              <a:solidFill>
                <a:srgbClr val="000000"/>
              </a:solidFill>
              <a:latin typeface="Arial"/>
              <a:ea typeface="Arial"/>
              <a:cs typeface="Arial"/>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5" name="TextBox 4">
            <a:extLst>
              <a:ext uri="{FF2B5EF4-FFF2-40B4-BE49-F238E27FC236}">
                <a16:creationId xmlns:a16="http://schemas.microsoft.com/office/drawing/2014/main" id="{B20D93FC-9CF2-239F-864D-DE17A0DC9BFB}"/>
              </a:ext>
            </a:extLst>
          </p:cNvPr>
          <p:cNvSpPr txBox="1"/>
          <p:nvPr/>
        </p:nvSpPr>
        <p:spPr>
          <a:xfrm>
            <a:off x="479424" y="5060722"/>
            <a:ext cx="6657976" cy="584775"/>
          </a:xfrm>
          <a:prstGeom prst="rect">
            <a:avLst/>
          </a:prstGeom>
          <a:noFill/>
        </p:spPr>
        <p:txBody>
          <a:bodyPr wrap="square">
            <a:spAutoFit/>
          </a:bodyPr>
          <a:lstStyle/>
          <a:p>
            <a:r>
              <a:rPr lang="en-IN" sz="1600" dirty="0">
                <a:solidFill>
                  <a:schemeClr val="tx1"/>
                </a:solidFill>
                <a:latin typeface="Times New Roman" panose="02020603050405020304" pitchFamily="18" charset="0"/>
                <a:cs typeface="Times New Roman" panose="02020603050405020304" pitchFamily="18" charset="0"/>
              </a:rPr>
              <a:t>The accuracy of the Logistic Regression model is 85%. The micro f1 score is 0.84 and weighted f1 score is 0.84 which is good.</a:t>
            </a:r>
            <a:endParaRPr lang="en-IN" sz="1600" dirty="0"/>
          </a:p>
        </p:txBody>
      </p:sp>
      <p:pic>
        <p:nvPicPr>
          <p:cNvPr id="7" name="Picture 6">
            <a:extLst>
              <a:ext uri="{FF2B5EF4-FFF2-40B4-BE49-F238E27FC236}">
                <a16:creationId xmlns:a16="http://schemas.microsoft.com/office/drawing/2014/main" id="{94F334E0-0F19-FEBD-A89E-770613390C2B}"/>
              </a:ext>
            </a:extLst>
          </p:cNvPr>
          <p:cNvPicPr>
            <a:picLocks noChangeAspect="1"/>
          </p:cNvPicPr>
          <p:nvPr/>
        </p:nvPicPr>
        <p:blipFill>
          <a:blip r:embed="rId4"/>
          <a:stretch>
            <a:fillRect/>
          </a:stretch>
        </p:blipFill>
        <p:spPr>
          <a:xfrm>
            <a:off x="324895" y="1222456"/>
            <a:ext cx="5848350" cy="3514725"/>
          </a:xfrm>
          <a:prstGeom prst="rect">
            <a:avLst/>
          </a:prstGeom>
        </p:spPr>
      </p:pic>
    </p:spTree>
    <p:extLst>
      <p:ext uri="{BB962C8B-B14F-4D97-AF65-F5344CB8AC3E}">
        <p14:creationId xmlns:p14="http://schemas.microsoft.com/office/powerpoint/2010/main" val="1373353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350294" y="305924"/>
            <a:ext cx="5062363"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rgbClr val="002776"/>
                </a:solidFill>
              </a:rPr>
              <a:t>K-nearest neighbour model :</a:t>
            </a:r>
            <a:endParaRPr sz="1400" b="0" i="0" u="none" strike="noStrike" cap="none" dirty="0">
              <a:solidFill>
                <a:srgbClr val="000000"/>
              </a:solidFill>
              <a:latin typeface="Arial"/>
              <a:ea typeface="Arial"/>
              <a:cs typeface="Arial"/>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5" name="TextBox 4">
            <a:extLst>
              <a:ext uri="{FF2B5EF4-FFF2-40B4-BE49-F238E27FC236}">
                <a16:creationId xmlns:a16="http://schemas.microsoft.com/office/drawing/2014/main" id="{327C2793-4D11-937E-8978-9FAA7A72A75B}"/>
              </a:ext>
            </a:extLst>
          </p:cNvPr>
          <p:cNvSpPr txBox="1"/>
          <p:nvPr/>
        </p:nvSpPr>
        <p:spPr>
          <a:xfrm>
            <a:off x="504824" y="4831318"/>
            <a:ext cx="6708775" cy="584775"/>
          </a:xfrm>
          <a:prstGeom prst="rect">
            <a:avLst/>
          </a:prstGeom>
          <a:noFill/>
        </p:spPr>
        <p:txBody>
          <a:bodyPr wrap="square">
            <a:spAutoFit/>
          </a:bodyPr>
          <a:lstStyle/>
          <a:p>
            <a:r>
              <a:rPr lang="en-IN" sz="1600" dirty="0">
                <a:solidFill>
                  <a:schemeClr val="tx1"/>
                </a:solidFill>
                <a:latin typeface="Times New Roman" panose="02020603050405020304" pitchFamily="18" charset="0"/>
                <a:cs typeface="Times New Roman" panose="02020603050405020304" pitchFamily="18" charset="0"/>
              </a:rPr>
              <a:t>The accuracy of the K-nearest neighbour model is 59%. The micro f1 score is 0.59 and weighted f1 score is 0.68.</a:t>
            </a:r>
            <a:endParaRPr lang="en-IN" sz="1600" dirty="0"/>
          </a:p>
        </p:txBody>
      </p:sp>
      <p:pic>
        <p:nvPicPr>
          <p:cNvPr id="3" name="Picture 2">
            <a:extLst>
              <a:ext uri="{FF2B5EF4-FFF2-40B4-BE49-F238E27FC236}">
                <a16:creationId xmlns:a16="http://schemas.microsoft.com/office/drawing/2014/main" id="{02E8CBCE-0B43-95C9-8989-A27BF3553F91}"/>
              </a:ext>
            </a:extLst>
          </p:cNvPr>
          <p:cNvPicPr>
            <a:picLocks noChangeAspect="1"/>
          </p:cNvPicPr>
          <p:nvPr/>
        </p:nvPicPr>
        <p:blipFill>
          <a:blip r:embed="rId4"/>
          <a:stretch>
            <a:fillRect/>
          </a:stretch>
        </p:blipFill>
        <p:spPr>
          <a:xfrm>
            <a:off x="504824" y="1096661"/>
            <a:ext cx="5562600" cy="3467100"/>
          </a:xfrm>
          <a:prstGeom prst="rect">
            <a:avLst/>
          </a:prstGeom>
        </p:spPr>
      </p:pic>
    </p:spTree>
    <p:extLst>
      <p:ext uri="{BB962C8B-B14F-4D97-AF65-F5344CB8AC3E}">
        <p14:creationId xmlns:p14="http://schemas.microsoft.com/office/powerpoint/2010/main" val="1162740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462431" y="305924"/>
            <a:ext cx="2929698"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rgbClr val="002776"/>
                </a:solidFill>
              </a:rPr>
              <a:t>SVM model : </a:t>
            </a:r>
            <a:endParaRPr sz="1400" b="0" i="0" u="none" strike="noStrike" cap="none" dirty="0">
              <a:solidFill>
                <a:srgbClr val="000000"/>
              </a:solidFill>
              <a:latin typeface="Arial"/>
              <a:ea typeface="Arial"/>
              <a:cs typeface="Arial"/>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5" name="TextBox 4">
            <a:extLst>
              <a:ext uri="{FF2B5EF4-FFF2-40B4-BE49-F238E27FC236}">
                <a16:creationId xmlns:a16="http://schemas.microsoft.com/office/drawing/2014/main" id="{9C8B1409-DCD2-CB59-E450-E5AFE18D06EE}"/>
              </a:ext>
            </a:extLst>
          </p:cNvPr>
          <p:cNvSpPr txBox="1"/>
          <p:nvPr/>
        </p:nvSpPr>
        <p:spPr>
          <a:xfrm>
            <a:off x="445436" y="4755118"/>
            <a:ext cx="6641163" cy="523220"/>
          </a:xfrm>
          <a:prstGeom prst="rect">
            <a:avLst/>
          </a:prstGeom>
          <a:noFill/>
        </p:spPr>
        <p:txBody>
          <a:bodyPr wrap="square">
            <a:spAutoFit/>
          </a:bodyPr>
          <a:lstStyle/>
          <a:p>
            <a:r>
              <a:rPr lang="en-IN" sz="1400" dirty="0">
                <a:solidFill>
                  <a:schemeClr val="tx1"/>
                </a:solidFill>
                <a:latin typeface="Times New Roman" panose="02020603050405020304" pitchFamily="18" charset="0"/>
                <a:cs typeface="Times New Roman" panose="02020603050405020304" pitchFamily="18" charset="0"/>
              </a:rPr>
              <a:t>The accuracy of the </a:t>
            </a:r>
            <a:r>
              <a:rPr lang="en-IN" dirty="0">
                <a:solidFill>
                  <a:schemeClr val="tx1"/>
                </a:solidFill>
                <a:latin typeface="Times New Roman" panose="02020603050405020304" pitchFamily="18" charset="0"/>
                <a:cs typeface="Times New Roman" panose="02020603050405020304" pitchFamily="18" charset="0"/>
              </a:rPr>
              <a:t>Support Vector Machine</a:t>
            </a:r>
            <a:r>
              <a:rPr lang="en-IN" sz="1400" dirty="0">
                <a:solidFill>
                  <a:schemeClr val="tx1"/>
                </a:solidFill>
                <a:latin typeface="Times New Roman" panose="02020603050405020304" pitchFamily="18" charset="0"/>
                <a:cs typeface="Times New Roman" panose="02020603050405020304" pitchFamily="18" charset="0"/>
              </a:rPr>
              <a:t> model is </a:t>
            </a:r>
            <a:r>
              <a:rPr lang="en-IN" dirty="0">
                <a:solidFill>
                  <a:schemeClr val="tx1"/>
                </a:solidFill>
                <a:latin typeface="Times New Roman" panose="02020603050405020304" pitchFamily="18" charset="0"/>
                <a:cs typeface="Times New Roman" panose="02020603050405020304" pitchFamily="18" charset="0"/>
              </a:rPr>
              <a:t>88</a:t>
            </a:r>
            <a:r>
              <a:rPr lang="en-IN" sz="1400" dirty="0">
                <a:solidFill>
                  <a:schemeClr val="tx1"/>
                </a:solidFill>
                <a:latin typeface="Times New Roman" panose="02020603050405020304" pitchFamily="18" charset="0"/>
                <a:cs typeface="Times New Roman" panose="02020603050405020304" pitchFamily="18" charset="0"/>
              </a:rPr>
              <a:t>%. The micro f1 score is 0.87 and weighted f1 score is 0.83 which is good.</a:t>
            </a:r>
            <a:endParaRPr lang="en-IN" sz="1400" dirty="0"/>
          </a:p>
        </p:txBody>
      </p:sp>
      <p:pic>
        <p:nvPicPr>
          <p:cNvPr id="7" name="Picture 6">
            <a:extLst>
              <a:ext uri="{FF2B5EF4-FFF2-40B4-BE49-F238E27FC236}">
                <a16:creationId xmlns:a16="http://schemas.microsoft.com/office/drawing/2014/main" id="{8D9431C0-BDEB-EDE8-F4AD-431778EB7129}"/>
              </a:ext>
            </a:extLst>
          </p:cNvPr>
          <p:cNvPicPr>
            <a:picLocks noChangeAspect="1"/>
          </p:cNvPicPr>
          <p:nvPr/>
        </p:nvPicPr>
        <p:blipFill>
          <a:blip r:embed="rId4"/>
          <a:stretch>
            <a:fillRect/>
          </a:stretch>
        </p:blipFill>
        <p:spPr>
          <a:xfrm>
            <a:off x="462431" y="1020461"/>
            <a:ext cx="5534025" cy="3543300"/>
          </a:xfrm>
          <a:prstGeom prst="rect">
            <a:avLst/>
          </a:prstGeom>
        </p:spPr>
      </p:pic>
    </p:spTree>
    <p:extLst>
      <p:ext uri="{BB962C8B-B14F-4D97-AF65-F5344CB8AC3E}">
        <p14:creationId xmlns:p14="http://schemas.microsoft.com/office/powerpoint/2010/main" val="3526288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424331" y="511604"/>
            <a:ext cx="414766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rgbClr val="002776"/>
                </a:solidFill>
              </a:rPr>
              <a:t>XGBoost model :</a:t>
            </a:r>
            <a:endParaRPr sz="1400" b="0" i="0" u="none" strike="noStrike" cap="none" dirty="0">
              <a:solidFill>
                <a:srgbClr val="000000"/>
              </a:solidFill>
              <a:latin typeface="Arial"/>
              <a:ea typeface="Arial"/>
              <a:cs typeface="Arial"/>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a:extLst>
              <a:ext uri="{FF2B5EF4-FFF2-40B4-BE49-F238E27FC236}">
                <a16:creationId xmlns:a16="http://schemas.microsoft.com/office/drawing/2014/main" id="{F98D4E8F-BD9E-7678-02C8-6F6D8ED1D507}"/>
              </a:ext>
            </a:extLst>
          </p:cNvPr>
          <p:cNvPicPr>
            <a:picLocks noChangeAspect="1"/>
          </p:cNvPicPr>
          <p:nvPr/>
        </p:nvPicPr>
        <p:blipFill>
          <a:blip r:embed="rId4"/>
          <a:stretch>
            <a:fillRect/>
          </a:stretch>
        </p:blipFill>
        <p:spPr>
          <a:xfrm>
            <a:off x="439079" y="1236662"/>
            <a:ext cx="5476875" cy="3571875"/>
          </a:xfrm>
          <a:prstGeom prst="rect">
            <a:avLst/>
          </a:prstGeom>
        </p:spPr>
      </p:pic>
      <p:sp>
        <p:nvSpPr>
          <p:cNvPr id="4" name="TextBox 3">
            <a:extLst>
              <a:ext uri="{FF2B5EF4-FFF2-40B4-BE49-F238E27FC236}">
                <a16:creationId xmlns:a16="http://schemas.microsoft.com/office/drawing/2014/main" id="{DAB4C038-78AE-EE0F-EEBC-F9D62DC70E54}"/>
              </a:ext>
            </a:extLst>
          </p:cNvPr>
          <p:cNvSpPr txBox="1"/>
          <p:nvPr/>
        </p:nvSpPr>
        <p:spPr>
          <a:xfrm>
            <a:off x="426394" y="4966170"/>
            <a:ext cx="6641163" cy="523220"/>
          </a:xfrm>
          <a:prstGeom prst="rect">
            <a:avLst/>
          </a:prstGeom>
          <a:noFill/>
        </p:spPr>
        <p:txBody>
          <a:bodyPr wrap="square">
            <a:spAutoFit/>
          </a:bodyPr>
          <a:lstStyle/>
          <a:p>
            <a:r>
              <a:rPr lang="en-IN" sz="1400" dirty="0">
                <a:solidFill>
                  <a:schemeClr val="tx1"/>
                </a:solidFill>
                <a:latin typeface="Times New Roman" panose="02020603050405020304" pitchFamily="18" charset="0"/>
                <a:cs typeface="Times New Roman" panose="02020603050405020304" pitchFamily="18" charset="0"/>
              </a:rPr>
              <a:t>The accuracy of the XGBoost model is </a:t>
            </a:r>
            <a:r>
              <a:rPr lang="en-IN" dirty="0">
                <a:solidFill>
                  <a:schemeClr val="tx1"/>
                </a:solidFill>
                <a:latin typeface="Times New Roman" panose="02020603050405020304" pitchFamily="18" charset="0"/>
                <a:cs typeface="Times New Roman" panose="02020603050405020304" pitchFamily="18" charset="0"/>
              </a:rPr>
              <a:t>88</a:t>
            </a:r>
            <a:r>
              <a:rPr lang="en-IN" sz="1400" dirty="0">
                <a:solidFill>
                  <a:schemeClr val="tx1"/>
                </a:solidFill>
                <a:latin typeface="Times New Roman" panose="02020603050405020304" pitchFamily="18" charset="0"/>
                <a:cs typeface="Times New Roman" panose="02020603050405020304" pitchFamily="18" charset="0"/>
              </a:rPr>
              <a:t>%. The micro f1 score is 0.88 and weighted f1 score is 0.85 which is good.</a:t>
            </a:r>
            <a:endParaRPr lang="en-IN" sz="1400" dirty="0"/>
          </a:p>
        </p:txBody>
      </p:sp>
    </p:spTree>
    <p:extLst>
      <p:ext uri="{BB962C8B-B14F-4D97-AF65-F5344CB8AC3E}">
        <p14:creationId xmlns:p14="http://schemas.microsoft.com/office/powerpoint/2010/main" val="1499992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398931" y="334928"/>
            <a:ext cx="371586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rgbClr val="002776"/>
                </a:solidFill>
              </a:rPr>
              <a:t>Naïve Bayes model :</a:t>
            </a:r>
            <a:endParaRPr sz="1400" b="0" i="0" u="none" strike="noStrike" cap="none" dirty="0">
              <a:solidFill>
                <a:srgbClr val="000000"/>
              </a:solidFill>
              <a:latin typeface="Arial"/>
              <a:ea typeface="Arial"/>
              <a:cs typeface="Arial"/>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4" name="TextBox 3">
            <a:extLst>
              <a:ext uri="{FF2B5EF4-FFF2-40B4-BE49-F238E27FC236}">
                <a16:creationId xmlns:a16="http://schemas.microsoft.com/office/drawing/2014/main" id="{02DF6209-E129-B558-5C13-80FC57861336}"/>
              </a:ext>
            </a:extLst>
          </p:cNvPr>
          <p:cNvSpPr txBox="1"/>
          <p:nvPr/>
        </p:nvSpPr>
        <p:spPr>
          <a:xfrm>
            <a:off x="411646" y="4966170"/>
            <a:ext cx="6641163" cy="584775"/>
          </a:xfrm>
          <a:prstGeom prst="rect">
            <a:avLst/>
          </a:prstGeom>
          <a:noFill/>
        </p:spPr>
        <p:txBody>
          <a:bodyPr wrap="square">
            <a:spAutoFit/>
          </a:bodyPr>
          <a:lstStyle/>
          <a:p>
            <a:r>
              <a:rPr lang="en-IN" sz="1600" dirty="0">
                <a:solidFill>
                  <a:schemeClr val="tx1"/>
                </a:solidFill>
                <a:latin typeface="Times New Roman" panose="02020603050405020304" pitchFamily="18" charset="0"/>
                <a:cs typeface="Times New Roman" panose="02020603050405020304" pitchFamily="18" charset="0"/>
              </a:rPr>
              <a:t>The accuracy of the Naïve Bayes model is 48%. The micro f1 score is 0.47 and weighted f1 score is 0.60 which is good.</a:t>
            </a:r>
            <a:endParaRPr lang="en-IN" sz="1600" dirty="0"/>
          </a:p>
        </p:txBody>
      </p:sp>
      <p:pic>
        <p:nvPicPr>
          <p:cNvPr id="6" name="Picture 5">
            <a:extLst>
              <a:ext uri="{FF2B5EF4-FFF2-40B4-BE49-F238E27FC236}">
                <a16:creationId xmlns:a16="http://schemas.microsoft.com/office/drawing/2014/main" id="{76015BDB-8046-B525-F04C-1318086525F9}"/>
              </a:ext>
            </a:extLst>
          </p:cNvPr>
          <p:cNvPicPr>
            <a:picLocks noChangeAspect="1"/>
          </p:cNvPicPr>
          <p:nvPr/>
        </p:nvPicPr>
        <p:blipFill>
          <a:blip r:embed="rId4"/>
          <a:stretch>
            <a:fillRect/>
          </a:stretch>
        </p:blipFill>
        <p:spPr>
          <a:xfrm>
            <a:off x="398931" y="1037250"/>
            <a:ext cx="5581650" cy="3543300"/>
          </a:xfrm>
          <a:prstGeom prst="rect">
            <a:avLst/>
          </a:prstGeom>
        </p:spPr>
      </p:pic>
    </p:spTree>
    <p:extLst>
      <p:ext uri="{BB962C8B-B14F-4D97-AF65-F5344CB8AC3E}">
        <p14:creationId xmlns:p14="http://schemas.microsoft.com/office/powerpoint/2010/main" val="422602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398931" y="334928"/>
            <a:ext cx="5692153"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rgbClr val="002776"/>
                </a:solidFill>
              </a:rPr>
              <a:t>Naïve Bayes (Gaussian) model :</a:t>
            </a:r>
            <a:endParaRPr sz="1400" b="0" i="0" u="none" strike="noStrike" cap="none" dirty="0">
              <a:solidFill>
                <a:srgbClr val="000000"/>
              </a:solidFill>
              <a:latin typeface="Arial"/>
              <a:ea typeface="Arial"/>
              <a:cs typeface="Arial"/>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a:extLst>
              <a:ext uri="{FF2B5EF4-FFF2-40B4-BE49-F238E27FC236}">
                <a16:creationId xmlns:a16="http://schemas.microsoft.com/office/drawing/2014/main" id="{F31B228B-26F0-0185-8B18-2E684ECC532F}"/>
              </a:ext>
            </a:extLst>
          </p:cNvPr>
          <p:cNvPicPr>
            <a:picLocks noChangeAspect="1"/>
          </p:cNvPicPr>
          <p:nvPr/>
        </p:nvPicPr>
        <p:blipFill>
          <a:blip r:embed="rId4"/>
          <a:stretch>
            <a:fillRect/>
          </a:stretch>
        </p:blipFill>
        <p:spPr>
          <a:xfrm>
            <a:off x="288976" y="1037456"/>
            <a:ext cx="6029325" cy="3514725"/>
          </a:xfrm>
          <a:prstGeom prst="rect">
            <a:avLst/>
          </a:prstGeom>
        </p:spPr>
      </p:pic>
      <p:sp>
        <p:nvSpPr>
          <p:cNvPr id="4" name="TextBox 3">
            <a:extLst>
              <a:ext uri="{FF2B5EF4-FFF2-40B4-BE49-F238E27FC236}">
                <a16:creationId xmlns:a16="http://schemas.microsoft.com/office/drawing/2014/main" id="{02DF6209-E129-B558-5C13-80FC57861336}"/>
              </a:ext>
            </a:extLst>
          </p:cNvPr>
          <p:cNvSpPr txBox="1"/>
          <p:nvPr/>
        </p:nvSpPr>
        <p:spPr>
          <a:xfrm>
            <a:off x="411646" y="4966170"/>
            <a:ext cx="6641163" cy="584775"/>
          </a:xfrm>
          <a:prstGeom prst="rect">
            <a:avLst/>
          </a:prstGeom>
          <a:noFill/>
        </p:spPr>
        <p:txBody>
          <a:bodyPr wrap="square">
            <a:spAutoFit/>
          </a:bodyPr>
          <a:lstStyle/>
          <a:p>
            <a:r>
              <a:rPr lang="en-IN" sz="1600" dirty="0">
                <a:solidFill>
                  <a:schemeClr val="tx1"/>
                </a:solidFill>
                <a:latin typeface="Times New Roman" panose="02020603050405020304" pitchFamily="18" charset="0"/>
                <a:cs typeface="Times New Roman" panose="02020603050405020304" pitchFamily="18" charset="0"/>
              </a:rPr>
              <a:t>The accuracy of the Naïve Bayes model is 88%. The micro f1 score is 0.88 and weighted f1 score is 0.83 which is good.</a:t>
            </a:r>
            <a:endParaRPr lang="en-IN" sz="1600" dirty="0"/>
          </a:p>
        </p:txBody>
      </p:sp>
    </p:spTree>
    <p:extLst>
      <p:ext uri="{BB962C8B-B14F-4D97-AF65-F5344CB8AC3E}">
        <p14:creationId xmlns:p14="http://schemas.microsoft.com/office/powerpoint/2010/main" val="3357807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398931" y="334928"/>
            <a:ext cx="305546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ANN model :</a:t>
            </a:r>
            <a:endParaRPr sz="1400" b="0" i="0" u="none" strike="noStrike" cap="none" dirty="0">
              <a:solidFill>
                <a:srgbClr val="000000"/>
              </a:solidFill>
              <a:latin typeface="Arial"/>
              <a:ea typeface="Arial"/>
              <a:cs typeface="Arial"/>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4" name="TextBox 3">
            <a:extLst>
              <a:ext uri="{FF2B5EF4-FFF2-40B4-BE49-F238E27FC236}">
                <a16:creationId xmlns:a16="http://schemas.microsoft.com/office/drawing/2014/main" id="{02DF6209-E129-B558-5C13-80FC57861336}"/>
              </a:ext>
            </a:extLst>
          </p:cNvPr>
          <p:cNvSpPr txBox="1"/>
          <p:nvPr/>
        </p:nvSpPr>
        <p:spPr>
          <a:xfrm>
            <a:off x="411646" y="4966170"/>
            <a:ext cx="6641163" cy="584775"/>
          </a:xfrm>
          <a:prstGeom prst="rect">
            <a:avLst/>
          </a:prstGeom>
          <a:noFill/>
        </p:spPr>
        <p:txBody>
          <a:bodyPr wrap="square">
            <a:spAutoFit/>
          </a:bodyPr>
          <a:lstStyle/>
          <a:p>
            <a:r>
              <a:rPr lang="en-IN" sz="1600" dirty="0">
                <a:solidFill>
                  <a:schemeClr val="tx1"/>
                </a:solidFill>
                <a:latin typeface="Times New Roman" panose="02020603050405020304" pitchFamily="18" charset="0"/>
                <a:cs typeface="Times New Roman" panose="02020603050405020304" pitchFamily="18" charset="0"/>
              </a:rPr>
              <a:t>The accuracy of the ANN model is 87%. The micro f1 score is 0.87 and weighted f1 score is 0.81 which is good.</a:t>
            </a:r>
            <a:endParaRPr lang="en-IN" sz="1600" dirty="0"/>
          </a:p>
        </p:txBody>
      </p:sp>
      <p:pic>
        <p:nvPicPr>
          <p:cNvPr id="7" name="Picture 6">
            <a:extLst>
              <a:ext uri="{FF2B5EF4-FFF2-40B4-BE49-F238E27FC236}">
                <a16:creationId xmlns:a16="http://schemas.microsoft.com/office/drawing/2014/main" id="{902A8D50-3393-A08C-EDEF-ED088DC13825}"/>
              </a:ext>
            </a:extLst>
          </p:cNvPr>
          <p:cNvPicPr>
            <a:picLocks noChangeAspect="1"/>
          </p:cNvPicPr>
          <p:nvPr/>
        </p:nvPicPr>
        <p:blipFill>
          <a:blip r:embed="rId4"/>
          <a:stretch>
            <a:fillRect/>
          </a:stretch>
        </p:blipFill>
        <p:spPr>
          <a:xfrm>
            <a:off x="398931" y="1027010"/>
            <a:ext cx="5686425" cy="3476625"/>
          </a:xfrm>
          <a:prstGeom prst="rect">
            <a:avLst/>
          </a:prstGeom>
        </p:spPr>
      </p:pic>
    </p:spTree>
    <p:extLst>
      <p:ext uri="{BB962C8B-B14F-4D97-AF65-F5344CB8AC3E}">
        <p14:creationId xmlns:p14="http://schemas.microsoft.com/office/powerpoint/2010/main" val="3140343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
          <p:cNvSpPr txBox="1"/>
          <p:nvPr/>
        </p:nvSpPr>
        <p:spPr>
          <a:xfrm>
            <a:off x="383458" y="1002497"/>
            <a:ext cx="7493597" cy="4616638"/>
          </a:xfrm>
          <a:prstGeom prst="rect">
            <a:avLst/>
          </a:prstGeom>
          <a:noFill/>
          <a:ln>
            <a:noFill/>
          </a:ln>
        </p:spPr>
        <p:txBody>
          <a:bodyPr spcFirstLastPara="1" wrap="square" lIns="0" tIns="0" rIns="0" bIns="0" anchor="t" anchorCtr="0">
            <a:noAutofit/>
          </a:bodyPr>
          <a:lstStyle/>
          <a:p>
            <a:pPr marL="0" marR="0" lvl="0" indent="0" rtl="0">
              <a:lnSpc>
                <a:spcPct val="100000"/>
              </a:lnSpc>
              <a:spcBef>
                <a:spcPts val="0"/>
              </a:spcBef>
              <a:spcAft>
                <a:spcPts val="0"/>
              </a:spcAft>
              <a:buClr>
                <a:srgbClr val="002776"/>
              </a:buClr>
              <a:buSzPts val="3600"/>
              <a:buFont typeface="Verdana"/>
              <a:buNone/>
            </a:pPr>
            <a:r>
              <a:rPr lang="en-US" sz="2000" b="1" i="0" u="none" strike="noStrike" cap="none" dirty="0">
                <a:solidFill>
                  <a:srgbClr val="002060"/>
                </a:solidFill>
                <a:latin typeface="Times New Roman" panose="02020603050405020304" pitchFamily="18" charset="0"/>
                <a:ea typeface="Verdana"/>
                <a:cs typeface="Times New Roman" panose="02020603050405020304" pitchFamily="18" charset="0"/>
                <a:sym typeface="Verdana"/>
              </a:rPr>
              <a:t>Team :</a:t>
            </a:r>
            <a:r>
              <a:rPr lang="en-US" sz="2000" b="1" i="0" u="none" strike="noStrike" cap="none" dirty="0">
                <a:solidFill>
                  <a:schemeClr val="accent5">
                    <a:lumMod val="50000"/>
                  </a:schemeClr>
                </a:solidFill>
                <a:latin typeface="Times New Roman" panose="02020603050405020304" pitchFamily="18" charset="0"/>
                <a:ea typeface="Verdana"/>
                <a:cs typeface="Times New Roman" panose="02020603050405020304" pitchFamily="18" charset="0"/>
                <a:sym typeface="Verdana"/>
              </a:rPr>
              <a:t> </a:t>
            </a:r>
          </a:p>
          <a:p>
            <a:pPr marL="0" marR="0" lvl="0" indent="0" rtl="0">
              <a:lnSpc>
                <a:spcPct val="100000"/>
              </a:lnSpc>
              <a:spcBef>
                <a:spcPts val="0"/>
              </a:spcBef>
              <a:spcAft>
                <a:spcPts val="0"/>
              </a:spcAft>
              <a:buClr>
                <a:srgbClr val="002776"/>
              </a:buClr>
              <a:buSzPts val="3600"/>
              <a:buFont typeface="Verdana"/>
              <a:buNone/>
            </a:pPr>
            <a:r>
              <a:rPr lang="en-US" sz="2000" b="1" dirty="0">
                <a:solidFill>
                  <a:srgbClr val="002776"/>
                </a:solidFill>
                <a:effectLst/>
                <a:latin typeface="Times New Roman" panose="02020603050405020304" pitchFamily="18" charset="0"/>
                <a:ea typeface="Verdana"/>
                <a:cs typeface="Times New Roman" panose="02020603050405020304" pitchFamily="18" charset="0"/>
                <a:sym typeface="Verdana"/>
              </a:rPr>
              <a:t>	</a:t>
            </a:r>
            <a:r>
              <a:rPr lang="en-US" sz="1800" b="1" i="0" dirty="0">
                <a:effectLst/>
                <a:latin typeface="Times New Roman" panose="02020603050405020304" pitchFamily="18" charset="0"/>
                <a:cs typeface="Times New Roman" panose="02020603050405020304" pitchFamily="18" charset="0"/>
              </a:rPr>
              <a:t>Mr. Akshay Sanjiv Kamble</a:t>
            </a:r>
          </a:p>
          <a:p>
            <a:pPr marL="0" marR="0" lvl="0" indent="0" rtl="0">
              <a:lnSpc>
                <a:spcPct val="100000"/>
              </a:lnSpc>
              <a:spcBef>
                <a:spcPts val="0"/>
              </a:spcBef>
              <a:spcAft>
                <a:spcPts val="0"/>
              </a:spcAft>
              <a:buClr>
                <a:srgbClr val="002776"/>
              </a:buClr>
              <a:buSzPts val="3600"/>
              <a:buFont typeface="Verdana"/>
              <a:buNone/>
            </a:pPr>
            <a:r>
              <a:rPr lang="en-US" sz="1800" b="1"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1" i="0" dirty="0">
                <a:effectLst/>
                <a:latin typeface="Times New Roman" panose="02020603050405020304" pitchFamily="18" charset="0"/>
                <a:cs typeface="Times New Roman" panose="02020603050405020304" pitchFamily="18" charset="0"/>
              </a:rPr>
              <a:t>Ms. Sakshi Sanjay </a:t>
            </a:r>
            <a:r>
              <a:rPr lang="en-US" sz="1800" b="1" i="0" dirty="0" err="1">
                <a:effectLst/>
                <a:latin typeface="Times New Roman" panose="02020603050405020304" pitchFamily="18" charset="0"/>
                <a:cs typeface="Times New Roman" panose="02020603050405020304" pitchFamily="18" charset="0"/>
              </a:rPr>
              <a:t>Bais</a:t>
            </a:r>
            <a:endParaRPr lang="en-US" sz="1800" b="1" i="0" dirty="0">
              <a:effectLst/>
              <a:latin typeface="Times New Roman" panose="02020603050405020304" pitchFamily="18" charset="0"/>
              <a:cs typeface="Times New Roman" panose="02020603050405020304" pitchFamily="18" charset="0"/>
            </a:endParaRPr>
          </a:p>
          <a:p>
            <a:pPr marL="0" marR="0" lvl="0" indent="0" rtl="0">
              <a:lnSpc>
                <a:spcPct val="100000"/>
              </a:lnSpc>
              <a:spcBef>
                <a:spcPts val="0"/>
              </a:spcBef>
              <a:spcAft>
                <a:spcPts val="0"/>
              </a:spcAft>
              <a:buClr>
                <a:srgbClr val="002776"/>
              </a:buClr>
              <a:buSzPts val="3600"/>
              <a:buFont typeface="Verdana"/>
              <a:buNone/>
            </a:pPr>
            <a:r>
              <a:rPr lang="en-US" sz="2000" b="1"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1" i="0" dirty="0">
                <a:effectLst/>
                <a:latin typeface="Times New Roman" panose="02020603050405020304" pitchFamily="18" charset="0"/>
                <a:cs typeface="Times New Roman" panose="02020603050405020304" pitchFamily="18" charset="0"/>
              </a:rPr>
              <a:t>Mr. Prashant </a:t>
            </a:r>
            <a:r>
              <a:rPr lang="en-US" sz="1800" b="1" i="0" dirty="0" err="1">
                <a:effectLst/>
                <a:latin typeface="Times New Roman" panose="02020603050405020304" pitchFamily="18" charset="0"/>
                <a:cs typeface="Times New Roman" panose="02020603050405020304" pitchFamily="18" charset="0"/>
              </a:rPr>
              <a:t>Punamchand</a:t>
            </a:r>
            <a:r>
              <a:rPr lang="en-US" sz="1800" b="1" i="0" dirty="0">
                <a:effectLst/>
                <a:latin typeface="Times New Roman" panose="02020603050405020304" pitchFamily="18" charset="0"/>
                <a:cs typeface="Times New Roman" panose="02020603050405020304" pitchFamily="18" charset="0"/>
              </a:rPr>
              <a:t> Jadhav</a:t>
            </a:r>
          </a:p>
          <a:p>
            <a:pPr marL="0" marR="0" lvl="0" indent="0" rtl="0">
              <a:lnSpc>
                <a:spcPct val="100000"/>
              </a:lnSpc>
              <a:spcBef>
                <a:spcPts val="0"/>
              </a:spcBef>
              <a:spcAft>
                <a:spcPts val="0"/>
              </a:spcAft>
              <a:buClr>
                <a:srgbClr val="002776"/>
              </a:buClr>
              <a:buSzPts val="3600"/>
              <a:buFont typeface="Verdana"/>
              <a:buNone/>
            </a:pPr>
            <a:r>
              <a:rPr lang="en-US" sz="1800" b="1"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1" i="0" dirty="0">
                <a:effectLst/>
                <a:latin typeface="Times New Roman" panose="02020603050405020304" pitchFamily="18" charset="0"/>
                <a:cs typeface="Times New Roman" panose="02020603050405020304" pitchFamily="18" charset="0"/>
              </a:rPr>
              <a:t>Ms. </a:t>
            </a:r>
            <a:r>
              <a:rPr lang="en-US" sz="1800" b="1" i="0" dirty="0" err="1">
                <a:effectLst/>
                <a:latin typeface="Times New Roman" panose="02020603050405020304" pitchFamily="18" charset="0"/>
                <a:cs typeface="Times New Roman" panose="02020603050405020304" pitchFamily="18" charset="0"/>
              </a:rPr>
              <a:t>Tanavi</a:t>
            </a:r>
            <a:r>
              <a:rPr lang="en-US" sz="1800" b="1" i="0" dirty="0">
                <a:effectLst/>
                <a:latin typeface="Times New Roman" panose="02020603050405020304" pitchFamily="18" charset="0"/>
                <a:cs typeface="Times New Roman" panose="02020603050405020304" pitchFamily="18" charset="0"/>
              </a:rPr>
              <a:t> Sandip </a:t>
            </a:r>
            <a:r>
              <a:rPr lang="en-US" sz="1800" b="1" i="0" dirty="0" err="1">
                <a:effectLst/>
                <a:latin typeface="Times New Roman" panose="02020603050405020304" pitchFamily="18" charset="0"/>
                <a:cs typeface="Times New Roman" panose="02020603050405020304" pitchFamily="18" charset="0"/>
              </a:rPr>
              <a:t>Daware</a:t>
            </a:r>
            <a:endParaRPr lang="en-US" sz="1800" b="1" dirty="0">
              <a:latin typeface="Times New Roman" panose="02020603050405020304" pitchFamily="18" charset="0"/>
              <a:cs typeface="Times New Roman" panose="02020603050405020304" pitchFamily="18" charset="0"/>
            </a:endParaRPr>
          </a:p>
          <a:p>
            <a:pPr marL="0" marR="0" lvl="0" indent="0" rtl="0">
              <a:lnSpc>
                <a:spcPct val="100000"/>
              </a:lnSpc>
              <a:spcBef>
                <a:spcPts val="0"/>
              </a:spcBef>
              <a:spcAft>
                <a:spcPts val="0"/>
              </a:spcAft>
              <a:buClr>
                <a:srgbClr val="002776"/>
              </a:buClr>
              <a:buSzPts val="3600"/>
              <a:buFont typeface="Verdana"/>
              <a:buNone/>
            </a:pPr>
            <a:r>
              <a:rPr lang="en-US" sz="1800" b="1"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1" i="0" dirty="0">
                <a:effectLst/>
                <a:latin typeface="Times New Roman" panose="02020603050405020304" pitchFamily="18" charset="0"/>
                <a:cs typeface="Times New Roman" panose="02020603050405020304" pitchFamily="18" charset="0"/>
              </a:rPr>
              <a:t>Mr. Rohit Ashok Patil</a:t>
            </a:r>
          </a:p>
          <a:p>
            <a:pPr marL="0" marR="0" lvl="0" indent="0" rtl="0">
              <a:lnSpc>
                <a:spcPct val="100000"/>
              </a:lnSpc>
              <a:spcBef>
                <a:spcPts val="0"/>
              </a:spcBef>
              <a:spcAft>
                <a:spcPts val="0"/>
              </a:spcAft>
              <a:buClr>
                <a:srgbClr val="002776"/>
              </a:buClr>
              <a:buSzPts val="3600"/>
              <a:buFont typeface="Verdana"/>
              <a:buNone/>
            </a:pPr>
            <a:r>
              <a:rPr lang="en-US" sz="1800" b="1"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1" i="0" dirty="0">
                <a:solidFill>
                  <a:srgbClr val="222222"/>
                </a:solidFill>
                <a:effectLst/>
                <a:latin typeface="Times New Roman" panose="02020603050405020304" pitchFamily="18" charset="0"/>
                <a:cs typeface="Times New Roman" panose="02020603050405020304" pitchFamily="18" charset="0"/>
              </a:rPr>
              <a:t>Ms. Sakshi Vijay </a:t>
            </a:r>
            <a:r>
              <a:rPr lang="en-US" sz="1800" b="1" i="0" dirty="0" err="1">
                <a:solidFill>
                  <a:srgbClr val="222222"/>
                </a:solidFill>
                <a:effectLst/>
                <a:latin typeface="Times New Roman" panose="02020603050405020304" pitchFamily="18" charset="0"/>
                <a:cs typeface="Times New Roman" panose="02020603050405020304" pitchFamily="18" charset="0"/>
              </a:rPr>
              <a:t>Wagh</a:t>
            </a:r>
            <a:endParaRPr lang="en-US" sz="1800" b="1" dirty="0">
              <a:solidFill>
                <a:srgbClr val="222222"/>
              </a:solidFill>
              <a:latin typeface="Times New Roman" panose="02020603050405020304" pitchFamily="18" charset="0"/>
              <a:cs typeface="Times New Roman" panose="02020603050405020304" pitchFamily="18" charset="0"/>
            </a:endParaRPr>
          </a:p>
          <a:p>
            <a:pPr marL="0" marR="0" lvl="0" indent="0" rtl="0">
              <a:lnSpc>
                <a:spcPct val="100000"/>
              </a:lnSpc>
              <a:spcBef>
                <a:spcPts val="0"/>
              </a:spcBef>
              <a:spcAft>
                <a:spcPts val="0"/>
              </a:spcAft>
              <a:buClr>
                <a:srgbClr val="002776"/>
              </a:buClr>
              <a:buSzPts val="3600"/>
              <a:buFont typeface="Verdana"/>
              <a:buNone/>
            </a:pPr>
            <a:r>
              <a:rPr lang="en-US" sz="1800" b="1" i="0" u="none" strike="noStrike" cap="none" dirty="0">
                <a:solidFill>
                  <a:srgbClr val="222222"/>
                </a:solidFill>
                <a:latin typeface="Times New Roman" panose="02020603050405020304" pitchFamily="18" charset="0"/>
                <a:cs typeface="Times New Roman" panose="02020603050405020304" pitchFamily="18" charset="0"/>
                <a:sym typeface="Arial"/>
              </a:rPr>
              <a:t>	</a:t>
            </a:r>
            <a:r>
              <a:rPr lang="en-US" sz="1800" b="1" i="0" dirty="0">
                <a:effectLst/>
                <a:latin typeface="Times New Roman" panose="02020603050405020304" pitchFamily="18" charset="0"/>
                <a:cs typeface="Times New Roman" panose="02020603050405020304" pitchFamily="18" charset="0"/>
              </a:rPr>
              <a:t>Ms. </a:t>
            </a:r>
            <a:r>
              <a:rPr lang="en-US" sz="1800" b="1" i="0" dirty="0" err="1">
                <a:effectLst/>
                <a:latin typeface="Times New Roman" panose="02020603050405020304" pitchFamily="18" charset="0"/>
                <a:cs typeface="Times New Roman" panose="02020603050405020304" pitchFamily="18" charset="0"/>
              </a:rPr>
              <a:t>Nikhitha</a:t>
            </a:r>
            <a:r>
              <a:rPr lang="en-US" sz="1800" b="1" i="0" dirty="0">
                <a:effectLst/>
                <a:latin typeface="Times New Roman" panose="02020603050405020304" pitchFamily="18" charset="0"/>
                <a:cs typeface="Times New Roman" panose="02020603050405020304" pitchFamily="18" charset="0"/>
              </a:rPr>
              <a:t> K R</a:t>
            </a:r>
          </a:p>
          <a:p>
            <a:pPr marL="0" marR="0" lvl="0" indent="0" rtl="0">
              <a:lnSpc>
                <a:spcPct val="100000"/>
              </a:lnSpc>
              <a:spcBef>
                <a:spcPts val="0"/>
              </a:spcBef>
              <a:spcAft>
                <a:spcPts val="0"/>
              </a:spcAft>
              <a:buClr>
                <a:srgbClr val="002776"/>
              </a:buClr>
              <a:buSzPts val="3600"/>
              <a:buFont typeface="Verdana"/>
              <a:buNone/>
            </a:pPr>
            <a:endParaRPr lang="en-US" sz="2000" b="1"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2776"/>
              </a:buClr>
              <a:buSzPts val="2400"/>
              <a:buFont typeface="Verdana"/>
              <a:buNone/>
            </a:pPr>
            <a:r>
              <a:rPr lang="en-US" sz="2000" b="1" i="0" u="none" strike="noStrike" cap="none" dirty="0">
                <a:solidFill>
                  <a:srgbClr val="002060"/>
                </a:solidFill>
                <a:latin typeface="Times New Roman" panose="02020603050405020304" pitchFamily="18" charset="0"/>
                <a:ea typeface="Verdana"/>
                <a:cs typeface="Times New Roman" panose="02020603050405020304" pitchFamily="18" charset="0"/>
                <a:sym typeface="Verdana"/>
              </a:rPr>
              <a:t>Mentors</a:t>
            </a:r>
            <a:r>
              <a:rPr lang="en-US" sz="2000" b="1" dirty="0">
                <a:solidFill>
                  <a:srgbClr val="002060"/>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accent5">
                    <a:lumMod val="50000"/>
                  </a:schemeClr>
                </a:solidFill>
                <a:latin typeface="Times New Roman" panose="02020603050405020304" pitchFamily="18" charset="0"/>
                <a:ea typeface="Verdana"/>
                <a:cs typeface="Times New Roman" panose="02020603050405020304" pitchFamily="18" charset="0"/>
                <a:sym typeface="Verdana"/>
              </a:rPr>
              <a:t> </a:t>
            </a:r>
          </a:p>
          <a:p>
            <a:pPr marL="0" marR="0" lvl="0" indent="0" algn="l" rtl="0">
              <a:lnSpc>
                <a:spcPct val="100000"/>
              </a:lnSpc>
              <a:spcBef>
                <a:spcPts val="0"/>
              </a:spcBef>
              <a:spcAft>
                <a:spcPts val="0"/>
              </a:spcAft>
              <a:buClr>
                <a:srgbClr val="002776"/>
              </a:buClr>
              <a:buSzPts val="2400"/>
              <a:buFont typeface="Verdana"/>
              <a:buNone/>
            </a:pPr>
            <a:r>
              <a:rPr lang="en-US" sz="2000" b="1" dirty="0">
                <a:solidFill>
                  <a:srgbClr val="002776"/>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Mr. </a:t>
            </a:r>
            <a:r>
              <a:rPr lang="en-US" sz="2000" b="1" dirty="0" err="1">
                <a:solidFill>
                  <a:schemeClr val="tx1"/>
                </a:solidFill>
                <a:latin typeface="Times New Roman" panose="02020603050405020304" pitchFamily="18" charset="0"/>
                <a:ea typeface="Verdana"/>
                <a:cs typeface="Times New Roman" panose="02020603050405020304" pitchFamily="18" charset="0"/>
                <a:sym typeface="Verdana"/>
              </a:rPr>
              <a:t>Rajshekar</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 and Pallavi </a:t>
            </a:r>
            <a:r>
              <a:rPr lang="en-US" sz="2000" b="1" dirty="0" err="1">
                <a:solidFill>
                  <a:schemeClr val="tx1"/>
                </a:solidFill>
                <a:latin typeface="Times New Roman" panose="02020603050405020304" pitchFamily="18" charset="0"/>
                <a:ea typeface="Verdana"/>
                <a:cs typeface="Times New Roman" panose="02020603050405020304" pitchFamily="18" charset="0"/>
                <a:sym typeface="Verdana"/>
              </a:rPr>
              <a:t>Bapuram</a:t>
            </a:r>
            <a:endParaRPr lang="en-US" sz="2000" b="1" dirty="0">
              <a:solidFill>
                <a:schemeClr val="tx1"/>
              </a:solidFill>
              <a:latin typeface="Times New Roman" panose="02020603050405020304" pitchFamily="18" charset="0"/>
              <a:ea typeface="Verdana"/>
              <a:cs typeface="Times New Roman" panose="02020603050405020304" pitchFamily="18" charset="0"/>
              <a:sym typeface="Verdana"/>
            </a:endParaRPr>
          </a:p>
          <a:p>
            <a:pPr marL="0" marR="0" lvl="0" indent="0" algn="l" rtl="0">
              <a:lnSpc>
                <a:spcPct val="100000"/>
              </a:lnSpc>
              <a:spcBef>
                <a:spcPts val="0"/>
              </a:spcBef>
              <a:spcAft>
                <a:spcPts val="0"/>
              </a:spcAft>
              <a:buClr>
                <a:srgbClr val="002776"/>
              </a:buClr>
              <a:buSzPts val="2400"/>
              <a:buFont typeface="Verdana"/>
              <a:buNone/>
            </a:pPr>
            <a:endParaRPr lang="en-US" sz="2000" b="1" i="0" u="none" strike="noStrike" cap="none" dirty="0">
              <a:solidFill>
                <a:schemeClr val="tx1"/>
              </a:solidFill>
              <a:latin typeface="Times New Roman" panose="02020603050405020304" pitchFamily="18" charset="0"/>
              <a:ea typeface="Verdana"/>
              <a:cs typeface="Times New Roman" panose="02020603050405020304" pitchFamily="18" charset="0"/>
              <a:sym typeface="Verdana"/>
            </a:endParaRPr>
          </a:p>
          <a:p>
            <a:pPr marL="0" marR="0" lvl="0" indent="0" algn="l" rtl="0">
              <a:lnSpc>
                <a:spcPct val="100000"/>
              </a:lnSpc>
              <a:spcBef>
                <a:spcPts val="0"/>
              </a:spcBef>
              <a:spcAft>
                <a:spcPts val="0"/>
              </a:spcAft>
              <a:buClr>
                <a:srgbClr val="002776"/>
              </a:buClr>
              <a:buSzPts val="2400"/>
              <a:buFont typeface="Verdana"/>
              <a:buNone/>
            </a:pPr>
            <a:r>
              <a:rPr lang="en-US" sz="2000" b="1" dirty="0">
                <a:solidFill>
                  <a:srgbClr val="002060"/>
                </a:solidFill>
                <a:latin typeface="Times New Roman" panose="02020603050405020304" pitchFamily="18" charset="0"/>
                <a:ea typeface="Verdana"/>
                <a:cs typeface="Times New Roman" panose="02020603050405020304" pitchFamily="18" charset="0"/>
                <a:sym typeface="Verdana"/>
              </a:rPr>
              <a:t>Date :</a:t>
            </a:r>
            <a:r>
              <a:rPr lang="en-US" sz="2000" b="1" dirty="0">
                <a:solidFill>
                  <a:schemeClr val="accent5">
                    <a:lumMod val="50000"/>
                  </a:schemeClr>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26</a:t>
            </a:r>
            <a:r>
              <a:rPr lang="en-US" sz="2000" b="1" baseline="30000" dirty="0">
                <a:solidFill>
                  <a:schemeClr val="tx1"/>
                </a:solidFill>
                <a:latin typeface="Times New Roman" panose="02020603050405020304" pitchFamily="18" charset="0"/>
                <a:ea typeface="Verdana"/>
                <a:cs typeface="Times New Roman" panose="02020603050405020304" pitchFamily="18" charset="0"/>
                <a:sym typeface="Verdana"/>
              </a:rPr>
              <a:t>th</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 April 2023</a:t>
            </a:r>
            <a:endParaRPr lang="en-US" sz="2000" b="0" i="0" u="none" strike="noStrike" cap="none" dirty="0">
              <a:solidFill>
                <a:schemeClr val="accent5">
                  <a:lumMod val="50000"/>
                </a:schemeClr>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2776"/>
              </a:buClr>
              <a:buSzPts val="2400"/>
              <a:buFont typeface="Verdana"/>
              <a:buNone/>
            </a:pPr>
            <a:endParaRPr sz="18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333" name="Google Shape;333;p1"/>
          <p:cNvPicPr preferRelativeResize="0"/>
          <p:nvPr/>
        </p:nvPicPr>
        <p:blipFill rotWithShape="1">
          <a:blip r:embed="rId3">
            <a:alphaModFix/>
          </a:blip>
          <a:srcRect/>
          <a:stretch/>
        </p:blipFill>
        <p:spPr>
          <a:xfrm>
            <a:off x="7877055" y="78658"/>
            <a:ext cx="1187050" cy="550607"/>
          </a:xfrm>
          <a:prstGeom prst="rect">
            <a:avLst/>
          </a:prstGeom>
          <a:noFill/>
          <a:ln>
            <a:noFill/>
          </a:ln>
        </p:spPr>
      </p:pic>
    </p:spTree>
    <p:extLst>
      <p:ext uri="{BB962C8B-B14F-4D97-AF65-F5344CB8AC3E}">
        <p14:creationId xmlns:p14="http://schemas.microsoft.com/office/powerpoint/2010/main" val="1267097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398931" y="334928"/>
            <a:ext cx="5950498"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Histogram Gradient Boosting:</a:t>
            </a:r>
            <a:endParaRPr sz="1400" b="0" i="0" u="none" strike="noStrike" cap="none" dirty="0">
              <a:solidFill>
                <a:srgbClr val="000000"/>
              </a:solidFill>
              <a:latin typeface="Arial"/>
              <a:ea typeface="Arial"/>
              <a:cs typeface="Arial"/>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4" name="TextBox 3">
            <a:extLst>
              <a:ext uri="{FF2B5EF4-FFF2-40B4-BE49-F238E27FC236}">
                <a16:creationId xmlns:a16="http://schemas.microsoft.com/office/drawing/2014/main" id="{02DF6209-E129-B558-5C13-80FC57861336}"/>
              </a:ext>
            </a:extLst>
          </p:cNvPr>
          <p:cNvSpPr txBox="1"/>
          <p:nvPr/>
        </p:nvSpPr>
        <p:spPr>
          <a:xfrm>
            <a:off x="398931" y="4737570"/>
            <a:ext cx="6641163" cy="1138773"/>
          </a:xfrm>
          <a:prstGeom prst="rect">
            <a:avLst/>
          </a:prstGeom>
          <a:noFill/>
        </p:spPr>
        <p:txBody>
          <a:bodyPr wrap="square">
            <a:spAutoFit/>
          </a:bodyPr>
          <a:lstStyle/>
          <a:p>
            <a:r>
              <a:rPr lang="en-IN" sz="1600" dirty="0">
                <a:solidFill>
                  <a:schemeClr val="tx1"/>
                </a:solidFill>
                <a:latin typeface="Times New Roman" panose="02020603050405020304" pitchFamily="18" charset="0"/>
                <a:cs typeface="Times New Roman" panose="02020603050405020304" pitchFamily="18" charset="0"/>
              </a:rPr>
              <a:t>The accuracy of the H gradient Boosting Classifier() is 91%.</a:t>
            </a:r>
            <a:r>
              <a:rPr lang="en-US" sz="2000" b="0" i="0" dirty="0">
                <a:solidFill>
                  <a:srgbClr val="222222"/>
                </a:solidFill>
                <a:effectLst/>
                <a:latin typeface="Lato" panose="020F0502020204030203" pitchFamily="34" charset="0"/>
              </a:rPr>
              <a:t>  </a:t>
            </a:r>
            <a:r>
              <a:rPr lang="en-US" sz="1600" dirty="0">
                <a:solidFill>
                  <a:schemeClr val="tx1"/>
                </a:solidFill>
                <a:latin typeface="Times New Roman" panose="02020603050405020304" pitchFamily="18" charset="0"/>
                <a:cs typeface="Times New Roman" panose="02020603050405020304" pitchFamily="18" charset="0"/>
              </a:rPr>
              <a:t>By reducing the number of features, it will be used to increase the algorithm’s speed. As a result, the same notion is employed in DT by grouping with histograms, which is known as the HGB classifier.</a:t>
            </a:r>
            <a:endParaRPr lang="en-IN" sz="1600"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FFF2F67-B454-8902-CFE9-9B0D51BFE3CD}"/>
              </a:ext>
            </a:extLst>
          </p:cNvPr>
          <p:cNvPicPr>
            <a:picLocks noChangeAspect="1"/>
          </p:cNvPicPr>
          <p:nvPr/>
        </p:nvPicPr>
        <p:blipFill>
          <a:blip r:embed="rId4"/>
          <a:srcRect/>
          <a:stretch/>
        </p:blipFill>
        <p:spPr>
          <a:xfrm>
            <a:off x="398931" y="1092200"/>
            <a:ext cx="6364776" cy="3310466"/>
          </a:xfrm>
          <a:prstGeom prst="rect">
            <a:avLst/>
          </a:prstGeom>
        </p:spPr>
      </p:pic>
    </p:spTree>
    <p:extLst>
      <p:ext uri="{BB962C8B-B14F-4D97-AF65-F5344CB8AC3E}">
        <p14:creationId xmlns:p14="http://schemas.microsoft.com/office/powerpoint/2010/main" val="726824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335431" y="511604"/>
            <a:ext cx="501823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rgbClr val="002776"/>
                </a:solidFill>
              </a:rPr>
              <a:t>Model Accuracy &amp; f1 Score :</a:t>
            </a:r>
            <a:endParaRPr sz="1400" b="0" i="0" u="none" strike="noStrike" cap="none" dirty="0">
              <a:solidFill>
                <a:srgbClr val="000000"/>
              </a:solidFill>
              <a:latin typeface="Arial"/>
              <a:ea typeface="Arial"/>
              <a:cs typeface="Arial"/>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graphicFrame>
        <p:nvGraphicFramePr>
          <p:cNvPr id="2" name="Table 2">
            <a:extLst>
              <a:ext uri="{FF2B5EF4-FFF2-40B4-BE49-F238E27FC236}">
                <a16:creationId xmlns:a16="http://schemas.microsoft.com/office/drawing/2014/main" id="{B309F019-0C07-DEB4-8F6D-99FCB57C1E72}"/>
              </a:ext>
            </a:extLst>
          </p:cNvPr>
          <p:cNvGraphicFramePr>
            <a:graphicFrameLocks noGrp="1"/>
          </p:cNvGraphicFramePr>
          <p:nvPr>
            <p:extLst>
              <p:ext uri="{D42A27DB-BD31-4B8C-83A1-F6EECF244321}">
                <p14:modId xmlns:p14="http://schemas.microsoft.com/office/powerpoint/2010/main" val="2249605212"/>
              </p:ext>
            </p:extLst>
          </p:nvPr>
        </p:nvGraphicFramePr>
        <p:xfrm>
          <a:off x="335431" y="1226575"/>
          <a:ext cx="6827370" cy="5116830"/>
        </p:xfrm>
        <a:graphic>
          <a:graphicData uri="http://schemas.openxmlformats.org/drawingml/2006/table">
            <a:tbl>
              <a:tblPr firstRow="1" bandRow="1">
                <a:tableStyleId>{5C22544A-7EE6-4342-B048-85BDC9FD1C3A}</a:tableStyleId>
              </a:tblPr>
              <a:tblGrid>
                <a:gridCol w="2275790">
                  <a:extLst>
                    <a:ext uri="{9D8B030D-6E8A-4147-A177-3AD203B41FA5}">
                      <a16:colId xmlns:a16="http://schemas.microsoft.com/office/drawing/2014/main" val="1347577179"/>
                    </a:ext>
                  </a:extLst>
                </a:gridCol>
                <a:gridCol w="2275790">
                  <a:extLst>
                    <a:ext uri="{9D8B030D-6E8A-4147-A177-3AD203B41FA5}">
                      <a16:colId xmlns:a16="http://schemas.microsoft.com/office/drawing/2014/main" val="3259192453"/>
                    </a:ext>
                  </a:extLst>
                </a:gridCol>
                <a:gridCol w="2275790">
                  <a:extLst>
                    <a:ext uri="{9D8B030D-6E8A-4147-A177-3AD203B41FA5}">
                      <a16:colId xmlns:a16="http://schemas.microsoft.com/office/drawing/2014/main" val="259071239"/>
                    </a:ext>
                  </a:extLst>
                </a:gridCol>
              </a:tblGrid>
              <a:tr h="447675">
                <a:tc>
                  <a:txBody>
                    <a:bodyPr/>
                    <a:lstStyle/>
                    <a:p>
                      <a:pPr algn="ctr"/>
                      <a:r>
                        <a:rPr lang="en-IN" dirty="0"/>
                        <a:t>Model Name</a:t>
                      </a:r>
                    </a:p>
                  </a:txBody>
                  <a:tcPr/>
                </a:tc>
                <a:tc>
                  <a:txBody>
                    <a:bodyPr/>
                    <a:lstStyle/>
                    <a:p>
                      <a:pPr algn="ctr"/>
                      <a:r>
                        <a:rPr lang="en-IN" dirty="0"/>
                        <a:t>Accuracy</a:t>
                      </a:r>
                    </a:p>
                  </a:txBody>
                  <a:tcPr/>
                </a:tc>
                <a:tc>
                  <a:txBody>
                    <a:bodyPr/>
                    <a:lstStyle/>
                    <a:p>
                      <a:pPr algn="ctr"/>
                      <a:r>
                        <a:rPr lang="en-IN" dirty="0"/>
                        <a:t>f1 Score</a:t>
                      </a:r>
                    </a:p>
                  </a:txBody>
                  <a:tcPr/>
                </a:tc>
                <a:extLst>
                  <a:ext uri="{0D108BD9-81ED-4DB2-BD59-A6C34878D82A}">
                    <a16:rowId xmlns:a16="http://schemas.microsoft.com/office/drawing/2014/main" val="711722512"/>
                  </a:ext>
                </a:extLst>
              </a:tr>
              <a:tr h="447675">
                <a:tc>
                  <a:txBody>
                    <a:bodyPr/>
                    <a:lstStyle/>
                    <a:p>
                      <a:pPr algn="ctr"/>
                      <a:r>
                        <a:rPr lang="en-IN" dirty="0"/>
                        <a:t>Decision Tree</a:t>
                      </a:r>
                    </a:p>
                  </a:txBody>
                  <a:tcPr/>
                </a:tc>
                <a:tc>
                  <a:txBody>
                    <a:bodyPr/>
                    <a:lstStyle/>
                    <a:p>
                      <a:pPr algn="ctr"/>
                      <a:r>
                        <a:rPr lang="en-IN" dirty="0"/>
                        <a:t>78%</a:t>
                      </a:r>
                    </a:p>
                  </a:txBody>
                  <a:tcPr/>
                </a:tc>
                <a:tc>
                  <a:txBody>
                    <a:bodyPr/>
                    <a:lstStyle/>
                    <a:p>
                      <a:pPr algn="ctr"/>
                      <a:r>
                        <a:rPr lang="en-IN" dirty="0"/>
                        <a:t>0.79</a:t>
                      </a:r>
                    </a:p>
                  </a:txBody>
                  <a:tcPr/>
                </a:tc>
                <a:extLst>
                  <a:ext uri="{0D108BD9-81ED-4DB2-BD59-A6C34878D82A}">
                    <a16:rowId xmlns:a16="http://schemas.microsoft.com/office/drawing/2014/main" val="4181610683"/>
                  </a:ext>
                </a:extLst>
              </a:tr>
              <a:tr h="447675">
                <a:tc>
                  <a:txBody>
                    <a:bodyPr/>
                    <a:lstStyle/>
                    <a:p>
                      <a:pPr algn="ctr"/>
                      <a:r>
                        <a:rPr lang="en-IN" dirty="0"/>
                        <a:t>Random Forest</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t>88%</a:t>
                      </a:r>
                    </a:p>
                  </a:txBody>
                  <a:tcPr/>
                </a:tc>
                <a:tc>
                  <a:txBody>
                    <a:bodyPr/>
                    <a:lstStyle/>
                    <a:p>
                      <a:pPr algn="ctr"/>
                      <a:r>
                        <a:rPr lang="en-IN" dirty="0"/>
                        <a:t>0.84</a:t>
                      </a:r>
                    </a:p>
                  </a:txBody>
                  <a:tcPr/>
                </a:tc>
                <a:extLst>
                  <a:ext uri="{0D108BD9-81ED-4DB2-BD59-A6C34878D82A}">
                    <a16:rowId xmlns:a16="http://schemas.microsoft.com/office/drawing/2014/main" val="2231607421"/>
                  </a:ext>
                </a:extLst>
              </a:tr>
              <a:tr h="447675">
                <a:tc>
                  <a:txBody>
                    <a:bodyPr/>
                    <a:lstStyle/>
                    <a:p>
                      <a:pPr algn="ctr"/>
                      <a:r>
                        <a:rPr lang="en-IN" dirty="0"/>
                        <a:t>Logistic Regression</a:t>
                      </a:r>
                    </a:p>
                  </a:txBody>
                  <a:tcPr/>
                </a:tc>
                <a:tc>
                  <a:txBody>
                    <a:bodyPr/>
                    <a:lstStyle/>
                    <a:p>
                      <a:pPr algn="ctr"/>
                      <a:r>
                        <a:rPr lang="en-IN" dirty="0"/>
                        <a:t>85%</a:t>
                      </a:r>
                    </a:p>
                  </a:txBody>
                  <a:tcPr/>
                </a:tc>
                <a:tc>
                  <a:txBody>
                    <a:bodyPr/>
                    <a:lstStyle/>
                    <a:p>
                      <a:pPr algn="ctr"/>
                      <a:r>
                        <a:rPr lang="en-IN" dirty="0"/>
                        <a:t>0.84</a:t>
                      </a:r>
                    </a:p>
                  </a:txBody>
                  <a:tcPr/>
                </a:tc>
                <a:extLst>
                  <a:ext uri="{0D108BD9-81ED-4DB2-BD59-A6C34878D82A}">
                    <a16:rowId xmlns:a16="http://schemas.microsoft.com/office/drawing/2014/main" val="1737386116"/>
                  </a:ext>
                </a:extLst>
              </a:tr>
              <a:tr h="447675">
                <a:tc>
                  <a:txBody>
                    <a:bodyPr/>
                    <a:lstStyle/>
                    <a:p>
                      <a:pPr algn="ctr"/>
                      <a:r>
                        <a:rPr lang="en-IN" dirty="0"/>
                        <a:t>KNN</a:t>
                      </a:r>
                    </a:p>
                  </a:txBody>
                  <a:tcPr/>
                </a:tc>
                <a:tc>
                  <a:txBody>
                    <a:bodyPr/>
                    <a:lstStyle/>
                    <a:p>
                      <a:pPr algn="ctr"/>
                      <a:r>
                        <a:rPr lang="en-IN" dirty="0"/>
                        <a:t>59%</a:t>
                      </a:r>
                    </a:p>
                  </a:txBody>
                  <a:tcPr/>
                </a:tc>
                <a:tc>
                  <a:txBody>
                    <a:bodyPr/>
                    <a:lstStyle/>
                    <a:p>
                      <a:pPr algn="ctr"/>
                      <a:r>
                        <a:rPr lang="en-IN" dirty="0"/>
                        <a:t>0.68</a:t>
                      </a:r>
                    </a:p>
                  </a:txBody>
                  <a:tcPr/>
                </a:tc>
                <a:extLst>
                  <a:ext uri="{0D108BD9-81ED-4DB2-BD59-A6C34878D82A}">
                    <a16:rowId xmlns:a16="http://schemas.microsoft.com/office/drawing/2014/main" val="1787199238"/>
                  </a:ext>
                </a:extLst>
              </a:tr>
              <a:tr h="447675">
                <a:tc>
                  <a:txBody>
                    <a:bodyPr/>
                    <a:lstStyle/>
                    <a:p>
                      <a:pPr algn="ctr"/>
                      <a:r>
                        <a:rPr lang="en-IN" dirty="0"/>
                        <a:t>SVM</a:t>
                      </a:r>
                    </a:p>
                  </a:txBody>
                  <a:tcPr/>
                </a:tc>
                <a:tc>
                  <a:txBody>
                    <a:bodyPr/>
                    <a:lstStyle/>
                    <a:p>
                      <a:pPr algn="ctr"/>
                      <a:r>
                        <a:rPr lang="en-IN" dirty="0"/>
                        <a:t>88%</a:t>
                      </a:r>
                    </a:p>
                  </a:txBody>
                  <a:tcPr/>
                </a:tc>
                <a:tc>
                  <a:txBody>
                    <a:bodyPr/>
                    <a:lstStyle/>
                    <a:p>
                      <a:pPr algn="ctr"/>
                      <a:r>
                        <a:rPr lang="en-IN" dirty="0"/>
                        <a:t>0.83</a:t>
                      </a:r>
                    </a:p>
                  </a:txBody>
                  <a:tcPr/>
                </a:tc>
                <a:extLst>
                  <a:ext uri="{0D108BD9-81ED-4DB2-BD59-A6C34878D82A}">
                    <a16:rowId xmlns:a16="http://schemas.microsoft.com/office/drawing/2014/main" val="1528037741"/>
                  </a:ext>
                </a:extLst>
              </a:tr>
              <a:tr h="447675">
                <a:tc>
                  <a:txBody>
                    <a:bodyPr/>
                    <a:lstStyle/>
                    <a:p>
                      <a:pPr algn="ctr"/>
                      <a:r>
                        <a:rPr lang="en-IN" dirty="0"/>
                        <a:t>XGBoost</a:t>
                      </a:r>
                    </a:p>
                  </a:txBody>
                  <a:tcPr/>
                </a:tc>
                <a:tc>
                  <a:txBody>
                    <a:bodyPr/>
                    <a:lstStyle/>
                    <a:p>
                      <a:pPr algn="ctr"/>
                      <a:r>
                        <a:rPr lang="en-IN" dirty="0"/>
                        <a:t>88%</a:t>
                      </a:r>
                    </a:p>
                  </a:txBody>
                  <a:tcPr/>
                </a:tc>
                <a:tc>
                  <a:txBody>
                    <a:bodyPr/>
                    <a:lstStyle/>
                    <a:p>
                      <a:pPr algn="ctr"/>
                      <a:r>
                        <a:rPr lang="en-IN" dirty="0"/>
                        <a:t>0.85</a:t>
                      </a:r>
                    </a:p>
                  </a:txBody>
                  <a:tcPr/>
                </a:tc>
                <a:extLst>
                  <a:ext uri="{0D108BD9-81ED-4DB2-BD59-A6C34878D82A}">
                    <a16:rowId xmlns:a16="http://schemas.microsoft.com/office/drawing/2014/main" val="2125869210"/>
                  </a:ext>
                </a:extLst>
              </a:tr>
              <a:tr h="447675">
                <a:tc>
                  <a:txBody>
                    <a:bodyPr/>
                    <a:lstStyle/>
                    <a:p>
                      <a:pPr algn="ctr"/>
                      <a:r>
                        <a:rPr lang="en-IN" dirty="0"/>
                        <a:t>Naïve Bayes</a:t>
                      </a:r>
                    </a:p>
                  </a:txBody>
                  <a:tcPr/>
                </a:tc>
                <a:tc>
                  <a:txBody>
                    <a:bodyPr/>
                    <a:lstStyle/>
                    <a:p>
                      <a:pPr algn="ctr"/>
                      <a:r>
                        <a:rPr lang="en-IN" dirty="0"/>
                        <a:t>48%</a:t>
                      </a:r>
                    </a:p>
                  </a:txBody>
                  <a:tcPr/>
                </a:tc>
                <a:tc>
                  <a:txBody>
                    <a:bodyPr/>
                    <a:lstStyle/>
                    <a:p>
                      <a:pPr algn="ctr"/>
                      <a:r>
                        <a:rPr lang="en-IN" dirty="0"/>
                        <a:t>0.60</a:t>
                      </a:r>
                    </a:p>
                  </a:txBody>
                  <a:tcPr/>
                </a:tc>
                <a:extLst>
                  <a:ext uri="{0D108BD9-81ED-4DB2-BD59-A6C34878D82A}">
                    <a16:rowId xmlns:a16="http://schemas.microsoft.com/office/drawing/2014/main" val="2389351235"/>
                  </a:ext>
                </a:extLst>
              </a:tr>
              <a:tr h="44767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t>Naïve Bayes</a:t>
                      </a:r>
                    </a:p>
                    <a:p>
                      <a:pPr algn="ctr"/>
                      <a:r>
                        <a:rPr lang="en-IN" dirty="0"/>
                        <a:t>(Gaussian)</a:t>
                      </a:r>
                    </a:p>
                  </a:txBody>
                  <a:tcPr/>
                </a:tc>
                <a:tc>
                  <a:txBody>
                    <a:bodyPr/>
                    <a:lstStyle/>
                    <a:p>
                      <a:pPr algn="ctr"/>
                      <a:r>
                        <a:rPr lang="en-IN" dirty="0"/>
                        <a:t>88%</a:t>
                      </a:r>
                    </a:p>
                  </a:txBody>
                  <a:tcPr/>
                </a:tc>
                <a:tc>
                  <a:txBody>
                    <a:bodyPr/>
                    <a:lstStyle/>
                    <a:p>
                      <a:pPr algn="ctr"/>
                      <a:r>
                        <a:rPr lang="en-IN" dirty="0"/>
                        <a:t>0.83</a:t>
                      </a:r>
                    </a:p>
                  </a:txBody>
                  <a:tcPr/>
                </a:tc>
                <a:extLst>
                  <a:ext uri="{0D108BD9-81ED-4DB2-BD59-A6C34878D82A}">
                    <a16:rowId xmlns:a16="http://schemas.microsoft.com/office/drawing/2014/main" val="743816436"/>
                  </a:ext>
                </a:extLst>
              </a:tr>
              <a:tr h="447675">
                <a:tc>
                  <a:txBody>
                    <a:bodyPr/>
                    <a:lstStyle/>
                    <a:p>
                      <a:pPr algn="ctr"/>
                      <a:r>
                        <a:rPr lang="en-IN" dirty="0"/>
                        <a:t>ANN</a:t>
                      </a:r>
                    </a:p>
                  </a:txBody>
                  <a:tcPr/>
                </a:tc>
                <a:tc>
                  <a:txBody>
                    <a:bodyPr/>
                    <a:lstStyle/>
                    <a:p>
                      <a:pPr algn="ctr"/>
                      <a:r>
                        <a:rPr lang="en-IN" dirty="0"/>
                        <a:t>87%</a:t>
                      </a:r>
                    </a:p>
                  </a:txBody>
                  <a:tcPr/>
                </a:tc>
                <a:tc>
                  <a:txBody>
                    <a:bodyPr/>
                    <a:lstStyle/>
                    <a:p>
                      <a:pPr algn="ctr"/>
                      <a:r>
                        <a:rPr lang="en-IN" dirty="0"/>
                        <a:t>0.87</a:t>
                      </a:r>
                    </a:p>
                  </a:txBody>
                  <a:tcPr/>
                </a:tc>
                <a:extLst>
                  <a:ext uri="{0D108BD9-81ED-4DB2-BD59-A6C34878D82A}">
                    <a16:rowId xmlns:a16="http://schemas.microsoft.com/office/drawing/2014/main" val="3869018503"/>
                  </a:ext>
                </a:extLst>
              </a:tr>
              <a:tr h="447675">
                <a:tc>
                  <a:txBody>
                    <a:bodyPr/>
                    <a:lstStyle/>
                    <a:p>
                      <a:pPr algn="ctr"/>
                      <a:r>
                        <a:rPr lang="en-IN" dirty="0"/>
                        <a:t>HgradientBoosting</a:t>
                      </a:r>
                    </a:p>
                  </a:txBody>
                  <a:tcPr/>
                </a:tc>
                <a:tc>
                  <a:txBody>
                    <a:bodyPr/>
                    <a:lstStyle/>
                    <a:p>
                      <a:pPr algn="ctr"/>
                      <a:r>
                        <a:rPr lang="en-IN" dirty="0"/>
                        <a:t>91%</a:t>
                      </a:r>
                    </a:p>
                  </a:txBody>
                  <a:tcPr/>
                </a:tc>
                <a:tc>
                  <a:txBody>
                    <a:bodyPr/>
                    <a:lstStyle/>
                    <a:p>
                      <a:pPr algn="ctr"/>
                      <a:r>
                        <a:rPr lang="en-IN" dirty="0"/>
                        <a:t>0.91</a:t>
                      </a:r>
                    </a:p>
                  </a:txBody>
                  <a:tcPr/>
                </a:tc>
                <a:extLst>
                  <a:ext uri="{0D108BD9-81ED-4DB2-BD59-A6C34878D82A}">
                    <a16:rowId xmlns:a16="http://schemas.microsoft.com/office/drawing/2014/main" val="2065039585"/>
                  </a:ext>
                </a:extLst>
              </a:tr>
            </a:tbl>
          </a:graphicData>
        </a:graphic>
      </p:graphicFrame>
    </p:spTree>
    <p:extLst>
      <p:ext uri="{BB962C8B-B14F-4D97-AF65-F5344CB8AC3E}">
        <p14:creationId xmlns:p14="http://schemas.microsoft.com/office/powerpoint/2010/main" val="3022028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185195" y="169863"/>
            <a:ext cx="743632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rgbClr val="002776"/>
                </a:solidFill>
              </a:rPr>
              <a:t>Model Accuracy by Lasso Regularization :</a:t>
            </a:r>
            <a:endParaRPr sz="1400" b="0" i="0" u="none" strike="noStrike" cap="none" dirty="0">
              <a:solidFill>
                <a:srgbClr val="000000"/>
              </a:solidFill>
              <a:latin typeface="Arial"/>
              <a:ea typeface="Arial"/>
              <a:cs typeface="Arial"/>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graphicFrame>
        <p:nvGraphicFramePr>
          <p:cNvPr id="2" name="Table 2">
            <a:extLst>
              <a:ext uri="{FF2B5EF4-FFF2-40B4-BE49-F238E27FC236}">
                <a16:creationId xmlns:a16="http://schemas.microsoft.com/office/drawing/2014/main" id="{B309F019-0C07-DEB4-8F6D-99FCB57C1E72}"/>
              </a:ext>
            </a:extLst>
          </p:cNvPr>
          <p:cNvGraphicFramePr>
            <a:graphicFrameLocks noGrp="1"/>
          </p:cNvGraphicFramePr>
          <p:nvPr>
            <p:extLst>
              <p:ext uri="{D42A27DB-BD31-4B8C-83A1-F6EECF244321}">
                <p14:modId xmlns:p14="http://schemas.microsoft.com/office/powerpoint/2010/main" val="3886361727"/>
              </p:ext>
            </p:extLst>
          </p:nvPr>
        </p:nvGraphicFramePr>
        <p:xfrm>
          <a:off x="481206" y="885015"/>
          <a:ext cx="6844301" cy="5379681"/>
        </p:xfrm>
        <a:graphic>
          <a:graphicData uri="http://schemas.openxmlformats.org/drawingml/2006/table">
            <a:tbl>
              <a:tblPr firstRow="1" bandRow="1">
                <a:tableStyleId>{5C22544A-7EE6-4342-B048-85BDC9FD1C3A}</a:tableStyleId>
              </a:tblPr>
              <a:tblGrid>
                <a:gridCol w="2087333">
                  <a:extLst>
                    <a:ext uri="{9D8B030D-6E8A-4147-A177-3AD203B41FA5}">
                      <a16:colId xmlns:a16="http://schemas.microsoft.com/office/drawing/2014/main" val="1347577179"/>
                    </a:ext>
                  </a:extLst>
                </a:gridCol>
                <a:gridCol w="1315092">
                  <a:extLst>
                    <a:ext uri="{9D8B030D-6E8A-4147-A177-3AD203B41FA5}">
                      <a16:colId xmlns:a16="http://schemas.microsoft.com/office/drawing/2014/main" val="4102976693"/>
                    </a:ext>
                  </a:extLst>
                </a:gridCol>
                <a:gridCol w="1726059">
                  <a:extLst>
                    <a:ext uri="{9D8B030D-6E8A-4147-A177-3AD203B41FA5}">
                      <a16:colId xmlns:a16="http://schemas.microsoft.com/office/drawing/2014/main" val="3259192453"/>
                    </a:ext>
                  </a:extLst>
                </a:gridCol>
                <a:gridCol w="1715817">
                  <a:extLst>
                    <a:ext uri="{9D8B030D-6E8A-4147-A177-3AD203B41FA5}">
                      <a16:colId xmlns:a16="http://schemas.microsoft.com/office/drawing/2014/main" val="259071239"/>
                    </a:ext>
                  </a:extLst>
                </a:gridCol>
              </a:tblGrid>
              <a:tr h="522545">
                <a:tc>
                  <a:txBody>
                    <a:bodyPr/>
                    <a:lstStyle/>
                    <a:p>
                      <a:pPr algn="ctr"/>
                      <a:r>
                        <a:rPr lang="en-IN" dirty="0"/>
                        <a:t>Model Name</a:t>
                      </a:r>
                    </a:p>
                  </a:txBody>
                  <a:tcPr/>
                </a:tc>
                <a:tc>
                  <a:txBody>
                    <a:bodyPr/>
                    <a:lstStyle/>
                    <a:p>
                      <a:pPr algn="ctr"/>
                      <a:r>
                        <a:rPr lang="en-IN" dirty="0"/>
                        <a:t>Accuracy</a:t>
                      </a:r>
                    </a:p>
                  </a:txBody>
                  <a:tcPr/>
                </a:tc>
                <a:tc>
                  <a:txBody>
                    <a:bodyPr/>
                    <a:lstStyle/>
                    <a:p>
                      <a:pPr algn="ctr"/>
                      <a:r>
                        <a:rPr lang="en-IN" dirty="0"/>
                        <a:t>Training Acc.</a:t>
                      </a:r>
                    </a:p>
                  </a:txBody>
                  <a:tcPr/>
                </a:tc>
                <a:tc>
                  <a:txBody>
                    <a:bodyPr/>
                    <a:lstStyle/>
                    <a:p>
                      <a:pPr algn="ctr"/>
                      <a:r>
                        <a:rPr lang="en-IN" dirty="0"/>
                        <a:t>Testing Acc.</a:t>
                      </a:r>
                    </a:p>
                  </a:txBody>
                  <a:tcPr/>
                </a:tc>
                <a:extLst>
                  <a:ext uri="{0D108BD9-81ED-4DB2-BD59-A6C34878D82A}">
                    <a16:rowId xmlns:a16="http://schemas.microsoft.com/office/drawing/2014/main" val="711722512"/>
                  </a:ext>
                </a:extLst>
              </a:tr>
              <a:tr h="447122">
                <a:tc>
                  <a:txBody>
                    <a:bodyPr/>
                    <a:lstStyle/>
                    <a:p>
                      <a:pPr algn="ctr"/>
                      <a:r>
                        <a:rPr lang="en-IN" dirty="0"/>
                        <a:t>Decision Tree</a:t>
                      </a:r>
                    </a:p>
                  </a:txBody>
                  <a:tcPr/>
                </a:tc>
                <a:tc>
                  <a:txBody>
                    <a:bodyPr/>
                    <a:lstStyle/>
                    <a:p>
                      <a:pPr algn="ctr"/>
                      <a:r>
                        <a:rPr lang="en-IN" dirty="0"/>
                        <a:t>0.86</a:t>
                      </a:r>
                    </a:p>
                  </a:txBody>
                  <a:tcPr/>
                </a:tc>
                <a:tc>
                  <a:txBody>
                    <a:bodyPr/>
                    <a:lstStyle/>
                    <a:p>
                      <a:pPr algn="ctr"/>
                      <a:r>
                        <a:rPr lang="en-IN" dirty="0"/>
                        <a:t>0.93</a:t>
                      </a:r>
                    </a:p>
                  </a:txBody>
                  <a:tcPr/>
                </a:tc>
                <a:tc>
                  <a:txBody>
                    <a:bodyPr/>
                    <a:lstStyle/>
                    <a:p>
                      <a:pPr algn="ctr"/>
                      <a:r>
                        <a:rPr lang="en-IN" dirty="0"/>
                        <a:t>0.86</a:t>
                      </a:r>
                    </a:p>
                  </a:txBody>
                  <a:tcPr/>
                </a:tc>
                <a:extLst>
                  <a:ext uri="{0D108BD9-81ED-4DB2-BD59-A6C34878D82A}">
                    <a16:rowId xmlns:a16="http://schemas.microsoft.com/office/drawing/2014/main" val="4181610683"/>
                  </a:ext>
                </a:extLst>
              </a:tr>
              <a:tr h="447122">
                <a:tc>
                  <a:txBody>
                    <a:bodyPr/>
                    <a:lstStyle/>
                    <a:p>
                      <a:pPr algn="ctr"/>
                      <a:r>
                        <a:rPr lang="en-IN" dirty="0"/>
                        <a:t>Random Forest</a:t>
                      </a:r>
                    </a:p>
                  </a:txBody>
                  <a:tcPr/>
                </a:tc>
                <a:tc>
                  <a:txBody>
                    <a:bodyPr/>
                    <a:lstStyle/>
                    <a:p>
                      <a:pPr algn="ctr"/>
                      <a:r>
                        <a:rPr lang="en-IN" dirty="0"/>
                        <a:t>0.99</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t>1.0</a:t>
                      </a:r>
                    </a:p>
                  </a:txBody>
                  <a:tcPr/>
                </a:tc>
                <a:tc>
                  <a:txBody>
                    <a:bodyPr/>
                    <a:lstStyle/>
                    <a:p>
                      <a:pPr algn="ctr"/>
                      <a:r>
                        <a:rPr lang="en-IN" dirty="0"/>
                        <a:t>0.99</a:t>
                      </a:r>
                    </a:p>
                  </a:txBody>
                  <a:tcPr/>
                </a:tc>
                <a:extLst>
                  <a:ext uri="{0D108BD9-81ED-4DB2-BD59-A6C34878D82A}">
                    <a16:rowId xmlns:a16="http://schemas.microsoft.com/office/drawing/2014/main" val="2231607421"/>
                  </a:ext>
                </a:extLst>
              </a:tr>
              <a:tr h="447122">
                <a:tc>
                  <a:txBody>
                    <a:bodyPr/>
                    <a:lstStyle/>
                    <a:p>
                      <a:pPr algn="ctr"/>
                      <a:r>
                        <a:rPr lang="en-IN" dirty="0"/>
                        <a:t>Logistic Regression</a:t>
                      </a:r>
                    </a:p>
                  </a:txBody>
                  <a:tcPr/>
                </a:tc>
                <a:tc>
                  <a:txBody>
                    <a:bodyPr/>
                    <a:lstStyle/>
                    <a:p>
                      <a:pPr algn="ctr"/>
                      <a:r>
                        <a:rPr lang="en-IN" dirty="0"/>
                        <a:t>0.89</a:t>
                      </a:r>
                    </a:p>
                  </a:txBody>
                  <a:tcPr/>
                </a:tc>
                <a:tc>
                  <a:txBody>
                    <a:bodyPr/>
                    <a:lstStyle/>
                    <a:p>
                      <a:pPr algn="ctr"/>
                      <a:r>
                        <a:rPr lang="en-IN" dirty="0"/>
                        <a:t>0.88</a:t>
                      </a:r>
                    </a:p>
                  </a:txBody>
                  <a:tcPr/>
                </a:tc>
                <a:tc>
                  <a:txBody>
                    <a:bodyPr/>
                    <a:lstStyle/>
                    <a:p>
                      <a:pPr algn="ctr"/>
                      <a:r>
                        <a:rPr lang="en-IN" dirty="0"/>
                        <a:t>0.88</a:t>
                      </a:r>
                    </a:p>
                  </a:txBody>
                  <a:tcPr/>
                </a:tc>
                <a:extLst>
                  <a:ext uri="{0D108BD9-81ED-4DB2-BD59-A6C34878D82A}">
                    <a16:rowId xmlns:a16="http://schemas.microsoft.com/office/drawing/2014/main" val="1737386116"/>
                  </a:ext>
                </a:extLst>
              </a:tr>
              <a:tr h="447122">
                <a:tc>
                  <a:txBody>
                    <a:bodyPr/>
                    <a:lstStyle/>
                    <a:p>
                      <a:pPr algn="ctr"/>
                      <a:r>
                        <a:rPr lang="en-IN" dirty="0"/>
                        <a:t>KNN</a:t>
                      </a:r>
                    </a:p>
                  </a:txBody>
                  <a:tcPr/>
                </a:tc>
                <a:tc>
                  <a:txBody>
                    <a:bodyPr/>
                    <a:lstStyle/>
                    <a:p>
                      <a:pPr algn="ctr"/>
                      <a:r>
                        <a:rPr lang="en-IN" dirty="0"/>
                        <a:t>0.96</a:t>
                      </a:r>
                    </a:p>
                  </a:txBody>
                  <a:tcPr/>
                </a:tc>
                <a:tc>
                  <a:txBody>
                    <a:bodyPr/>
                    <a:lstStyle/>
                    <a:p>
                      <a:pPr algn="ctr"/>
                      <a:r>
                        <a:rPr lang="en-IN" dirty="0"/>
                        <a:t>0.96</a:t>
                      </a:r>
                    </a:p>
                  </a:txBody>
                  <a:tcPr/>
                </a:tc>
                <a:tc>
                  <a:txBody>
                    <a:bodyPr/>
                    <a:lstStyle/>
                    <a:p>
                      <a:pPr algn="ctr"/>
                      <a:r>
                        <a:rPr lang="en-IN" dirty="0"/>
                        <a:t>0.95</a:t>
                      </a:r>
                    </a:p>
                  </a:txBody>
                  <a:tcPr/>
                </a:tc>
                <a:extLst>
                  <a:ext uri="{0D108BD9-81ED-4DB2-BD59-A6C34878D82A}">
                    <a16:rowId xmlns:a16="http://schemas.microsoft.com/office/drawing/2014/main" val="1787199238"/>
                  </a:ext>
                </a:extLst>
              </a:tr>
              <a:tr h="447122">
                <a:tc>
                  <a:txBody>
                    <a:bodyPr/>
                    <a:lstStyle/>
                    <a:p>
                      <a:pPr algn="ctr"/>
                      <a:r>
                        <a:rPr lang="en-IN" dirty="0"/>
                        <a:t>SVM</a:t>
                      </a:r>
                    </a:p>
                  </a:txBody>
                  <a:tcPr/>
                </a:tc>
                <a:tc>
                  <a:txBody>
                    <a:bodyPr/>
                    <a:lstStyle/>
                    <a:p>
                      <a:pPr algn="ctr"/>
                      <a:r>
                        <a:rPr lang="en-IN" dirty="0"/>
                        <a:t>0.99</a:t>
                      </a:r>
                    </a:p>
                  </a:txBody>
                  <a:tcPr/>
                </a:tc>
                <a:tc>
                  <a:txBody>
                    <a:bodyPr/>
                    <a:lstStyle/>
                    <a:p>
                      <a:pPr algn="ctr"/>
                      <a:r>
                        <a:rPr lang="en-IN" dirty="0"/>
                        <a:t>0.99</a:t>
                      </a:r>
                    </a:p>
                  </a:txBody>
                  <a:tcPr/>
                </a:tc>
                <a:tc>
                  <a:txBody>
                    <a:bodyPr/>
                    <a:lstStyle/>
                    <a:p>
                      <a:pPr algn="ctr"/>
                      <a:r>
                        <a:rPr lang="en-IN" dirty="0"/>
                        <a:t>0.98</a:t>
                      </a:r>
                    </a:p>
                  </a:txBody>
                  <a:tcPr/>
                </a:tc>
                <a:extLst>
                  <a:ext uri="{0D108BD9-81ED-4DB2-BD59-A6C34878D82A}">
                    <a16:rowId xmlns:a16="http://schemas.microsoft.com/office/drawing/2014/main" val="1528037741"/>
                  </a:ext>
                </a:extLst>
              </a:tr>
              <a:tr h="447122">
                <a:tc>
                  <a:txBody>
                    <a:bodyPr/>
                    <a:lstStyle/>
                    <a:p>
                      <a:pPr algn="ctr"/>
                      <a:r>
                        <a:rPr lang="en-IN" dirty="0"/>
                        <a:t>XGBoost</a:t>
                      </a:r>
                    </a:p>
                  </a:txBody>
                  <a:tcPr/>
                </a:tc>
                <a:tc>
                  <a:txBody>
                    <a:bodyPr/>
                    <a:lstStyle/>
                    <a:p>
                      <a:pPr algn="ctr"/>
                      <a:r>
                        <a:rPr lang="en-IN" dirty="0"/>
                        <a:t>0.99</a:t>
                      </a:r>
                    </a:p>
                  </a:txBody>
                  <a:tcPr/>
                </a:tc>
                <a:tc>
                  <a:txBody>
                    <a:bodyPr/>
                    <a:lstStyle/>
                    <a:p>
                      <a:pPr algn="ctr"/>
                      <a:r>
                        <a:rPr lang="en-IN" dirty="0"/>
                        <a:t>1.0</a:t>
                      </a:r>
                    </a:p>
                  </a:txBody>
                  <a:tcPr/>
                </a:tc>
                <a:tc>
                  <a:txBody>
                    <a:bodyPr/>
                    <a:lstStyle/>
                    <a:p>
                      <a:pPr algn="ctr"/>
                      <a:r>
                        <a:rPr lang="en-IN" dirty="0"/>
                        <a:t>0.98</a:t>
                      </a:r>
                    </a:p>
                  </a:txBody>
                  <a:tcPr/>
                </a:tc>
                <a:extLst>
                  <a:ext uri="{0D108BD9-81ED-4DB2-BD59-A6C34878D82A}">
                    <a16:rowId xmlns:a16="http://schemas.microsoft.com/office/drawing/2014/main" val="2125869210"/>
                  </a:ext>
                </a:extLst>
              </a:tr>
              <a:tr h="447122">
                <a:tc>
                  <a:txBody>
                    <a:bodyPr/>
                    <a:lstStyle/>
                    <a:p>
                      <a:pPr algn="ctr"/>
                      <a:r>
                        <a:rPr lang="en-IN" dirty="0"/>
                        <a:t>Naïve Bayes</a:t>
                      </a:r>
                    </a:p>
                  </a:txBody>
                  <a:tcPr/>
                </a:tc>
                <a:tc>
                  <a:txBody>
                    <a:bodyPr/>
                    <a:lstStyle/>
                    <a:p>
                      <a:pPr algn="ctr"/>
                      <a:r>
                        <a:rPr lang="en-IN" dirty="0"/>
                        <a:t>0.64</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t>0.67</a:t>
                      </a:r>
                    </a:p>
                  </a:txBody>
                  <a:tcPr/>
                </a:tc>
                <a:tc>
                  <a:txBody>
                    <a:bodyPr/>
                    <a:lstStyle/>
                    <a:p>
                      <a:pPr algn="ctr"/>
                      <a:r>
                        <a:rPr lang="en-IN" dirty="0"/>
                        <a:t>0.67</a:t>
                      </a:r>
                    </a:p>
                  </a:txBody>
                  <a:tcPr/>
                </a:tc>
                <a:extLst>
                  <a:ext uri="{0D108BD9-81ED-4DB2-BD59-A6C34878D82A}">
                    <a16:rowId xmlns:a16="http://schemas.microsoft.com/office/drawing/2014/main" val="2389351235"/>
                  </a:ext>
                </a:extLst>
              </a:tr>
              <a:tr h="63928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t>Naïve Bayes</a:t>
                      </a:r>
                    </a:p>
                    <a:p>
                      <a:pPr algn="ctr"/>
                      <a:r>
                        <a:rPr lang="en-IN" dirty="0"/>
                        <a:t>(Gaussian)</a:t>
                      </a:r>
                    </a:p>
                  </a:txBody>
                  <a:tcPr/>
                </a:tc>
                <a:tc>
                  <a:txBody>
                    <a:bodyPr/>
                    <a:lstStyle/>
                    <a:p>
                      <a:pPr algn="ctr"/>
                      <a:r>
                        <a:rPr lang="en-IN" dirty="0"/>
                        <a:t>0.13</a:t>
                      </a:r>
                    </a:p>
                  </a:txBody>
                  <a:tcPr/>
                </a:tc>
                <a:tc>
                  <a:txBody>
                    <a:bodyPr/>
                    <a:lstStyle/>
                    <a:p>
                      <a:pPr algn="ctr"/>
                      <a:r>
                        <a:rPr lang="en-IN" dirty="0"/>
                        <a:t>0.12</a:t>
                      </a:r>
                    </a:p>
                  </a:txBody>
                  <a:tcPr/>
                </a:tc>
                <a:tc>
                  <a:txBody>
                    <a:bodyPr/>
                    <a:lstStyle/>
                    <a:p>
                      <a:pPr algn="ctr"/>
                      <a:r>
                        <a:rPr lang="en-IN" dirty="0"/>
                        <a:t>0.13</a:t>
                      </a:r>
                    </a:p>
                  </a:txBody>
                  <a:tcPr/>
                </a:tc>
                <a:extLst>
                  <a:ext uri="{0D108BD9-81ED-4DB2-BD59-A6C34878D82A}">
                    <a16:rowId xmlns:a16="http://schemas.microsoft.com/office/drawing/2014/main" val="743816436"/>
                  </a:ext>
                </a:extLst>
              </a:tr>
              <a:tr h="447122">
                <a:tc>
                  <a:txBody>
                    <a:bodyPr/>
                    <a:lstStyle/>
                    <a:p>
                      <a:pPr algn="ctr"/>
                      <a:r>
                        <a:rPr lang="en-IN" dirty="0"/>
                        <a:t>ANN</a:t>
                      </a:r>
                    </a:p>
                  </a:txBody>
                  <a:tcPr/>
                </a:tc>
                <a:tc>
                  <a:txBody>
                    <a:bodyPr/>
                    <a:lstStyle/>
                    <a:p>
                      <a:pPr algn="ctr"/>
                      <a:r>
                        <a:rPr lang="en-IN" dirty="0"/>
                        <a:t>0.13</a:t>
                      </a:r>
                    </a:p>
                  </a:txBody>
                  <a:tcPr/>
                </a:tc>
                <a:tc>
                  <a:txBody>
                    <a:bodyPr/>
                    <a:lstStyle/>
                    <a:p>
                      <a:pPr algn="ctr"/>
                      <a:r>
                        <a:rPr lang="en-IN" dirty="0"/>
                        <a:t>0.12</a:t>
                      </a:r>
                    </a:p>
                  </a:txBody>
                  <a:tcPr/>
                </a:tc>
                <a:tc>
                  <a:txBody>
                    <a:bodyPr/>
                    <a:lstStyle/>
                    <a:p>
                      <a:pPr algn="ctr"/>
                      <a:r>
                        <a:rPr lang="en-IN" dirty="0"/>
                        <a:t>0.11</a:t>
                      </a:r>
                    </a:p>
                  </a:txBody>
                  <a:tcPr/>
                </a:tc>
                <a:extLst>
                  <a:ext uri="{0D108BD9-81ED-4DB2-BD59-A6C34878D82A}">
                    <a16:rowId xmlns:a16="http://schemas.microsoft.com/office/drawing/2014/main" val="3869018503"/>
                  </a:ext>
                </a:extLst>
              </a:tr>
              <a:tr h="447122">
                <a:tc>
                  <a:txBody>
                    <a:bodyPr/>
                    <a:lstStyle/>
                    <a:p>
                      <a:pPr algn="ctr"/>
                      <a:r>
                        <a:rPr lang="en-IN" dirty="0"/>
                        <a:t>HgradientBoosting</a:t>
                      </a:r>
                    </a:p>
                  </a:txBody>
                  <a:tcPr/>
                </a:tc>
                <a:tc>
                  <a:txBody>
                    <a:bodyPr/>
                    <a:lstStyle/>
                    <a:p>
                      <a:pPr algn="ctr"/>
                      <a:r>
                        <a:rPr lang="en-IN" dirty="0"/>
                        <a:t>0.99</a:t>
                      </a:r>
                    </a:p>
                  </a:txBody>
                  <a:tcPr/>
                </a:tc>
                <a:tc>
                  <a:txBody>
                    <a:bodyPr/>
                    <a:lstStyle/>
                    <a:p>
                      <a:pPr algn="ctr"/>
                      <a:r>
                        <a:rPr lang="en-IN" dirty="0"/>
                        <a:t>1.0</a:t>
                      </a:r>
                    </a:p>
                  </a:txBody>
                  <a:tcPr/>
                </a:tc>
                <a:tc>
                  <a:txBody>
                    <a:bodyPr/>
                    <a:lstStyle/>
                    <a:p>
                      <a:pPr algn="ctr"/>
                      <a:r>
                        <a:rPr lang="en-IN" dirty="0"/>
                        <a:t>0.99</a:t>
                      </a:r>
                    </a:p>
                  </a:txBody>
                  <a:tcPr/>
                </a:tc>
                <a:extLst>
                  <a:ext uri="{0D108BD9-81ED-4DB2-BD59-A6C34878D82A}">
                    <a16:rowId xmlns:a16="http://schemas.microsoft.com/office/drawing/2014/main" val="2065039585"/>
                  </a:ext>
                </a:extLst>
              </a:tr>
            </a:tbl>
          </a:graphicData>
        </a:graphic>
      </p:graphicFrame>
    </p:spTree>
    <p:extLst>
      <p:ext uri="{BB962C8B-B14F-4D97-AF65-F5344CB8AC3E}">
        <p14:creationId xmlns:p14="http://schemas.microsoft.com/office/powerpoint/2010/main" val="3654343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185195" y="305924"/>
            <a:ext cx="315543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3200" b="1" dirty="0">
                <a:solidFill>
                  <a:srgbClr val="002776"/>
                </a:solidFill>
              </a:rPr>
              <a:t>Deployment :</a:t>
            </a:r>
            <a:endParaRPr sz="1600" b="0" i="0" u="none" strike="noStrike" cap="none" dirty="0">
              <a:solidFill>
                <a:srgbClr val="000000"/>
              </a:solidFill>
              <a:latin typeface="Arial"/>
              <a:ea typeface="Arial"/>
              <a:cs typeface="Arial"/>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a:extLst>
              <a:ext uri="{FF2B5EF4-FFF2-40B4-BE49-F238E27FC236}">
                <a16:creationId xmlns:a16="http://schemas.microsoft.com/office/drawing/2014/main" id="{74883A97-6234-62C9-7CF1-F3DF1C56C96F}"/>
              </a:ext>
            </a:extLst>
          </p:cNvPr>
          <p:cNvPicPr>
            <a:picLocks noChangeAspect="1"/>
          </p:cNvPicPr>
          <p:nvPr/>
        </p:nvPicPr>
        <p:blipFill>
          <a:blip r:embed="rId4"/>
          <a:stretch>
            <a:fillRect/>
          </a:stretch>
        </p:blipFill>
        <p:spPr>
          <a:xfrm>
            <a:off x="0" y="1149106"/>
            <a:ext cx="7771754" cy="4264819"/>
          </a:xfrm>
          <a:prstGeom prst="rect">
            <a:avLst/>
          </a:prstGeom>
        </p:spPr>
      </p:pic>
    </p:spTree>
    <p:extLst>
      <p:ext uri="{BB962C8B-B14F-4D97-AF65-F5344CB8AC3E}">
        <p14:creationId xmlns:p14="http://schemas.microsoft.com/office/powerpoint/2010/main" val="1698514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a:extLst>
              <a:ext uri="{FF2B5EF4-FFF2-40B4-BE49-F238E27FC236}">
                <a16:creationId xmlns:a16="http://schemas.microsoft.com/office/drawing/2014/main" id="{1197724F-4CF4-8487-C480-FE853380DE74}"/>
              </a:ext>
            </a:extLst>
          </p:cNvPr>
          <p:cNvPicPr>
            <a:picLocks noChangeAspect="1"/>
          </p:cNvPicPr>
          <p:nvPr/>
        </p:nvPicPr>
        <p:blipFill>
          <a:blip r:embed="rId4"/>
          <a:stretch>
            <a:fillRect/>
          </a:stretch>
        </p:blipFill>
        <p:spPr>
          <a:xfrm>
            <a:off x="14748" y="1308600"/>
            <a:ext cx="9144000" cy="4240800"/>
          </a:xfrm>
          <a:prstGeom prst="rect">
            <a:avLst/>
          </a:prstGeom>
        </p:spPr>
      </p:pic>
    </p:spTree>
    <p:extLst>
      <p:ext uri="{BB962C8B-B14F-4D97-AF65-F5344CB8AC3E}">
        <p14:creationId xmlns:p14="http://schemas.microsoft.com/office/powerpoint/2010/main" val="1181702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a:extLst>
              <a:ext uri="{FF2B5EF4-FFF2-40B4-BE49-F238E27FC236}">
                <a16:creationId xmlns:a16="http://schemas.microsoft.com/office/drawing/2014/main" id="{E91B2425-F8AA-5DCD-7AC6-A42806B5ECDF}"/>
              </a:ext>
            </a:extLst>
          </p:cNvPr>
          <p:cNvPicPr>
            <a:picLocks noChangeAspect="1"/>
          </p:cNvPicPr>
          <p:nvPr/>
        </p:nvPicPr>
        <p:blipFill>
          <a:blip r:embed="rId4"/>
          <a:stretch>
            <a:fillRect/>
          </a:stretch>
        </p:blipFill>
        <p:spPr>
          <a:xfrm>
            <a:off x="0" y="1175412"/>
            <a:ext cx="9144000" cy="4507176"/>
          </a:xfrm>
          <a:prstGeom prst="rect">
            <a:avLst/>
          </a:prstGeom>
        </p:spPr>
      </p:pic>
    </p:spTree>
    <p:extLst>
      <p:ext uri="{BB962C8B-B14F-4D97-AF65-F5344CB8AC3E}">
        <p14:creationId xmlns:p14="http://schemas.microsoft.com/office/powerpoint/2010/main" val="69266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4" name="Picture 3">
            <a:extLst>
              <a:ext uri="{FF2B5EF4-FFF2-40B4-BE49-F238E27FC236}">
                <a16:creationId xmlns:a16="http://schemas.microsoft.com/office/drawing/2014/main" id="{9C8578EC-9707-E2DE-3B16-B4BD24B2B5BF}"/>
              </a:ext>
            </a:extLst>
          </p:cNvPr>
          <p:cNvPicPr>
            <a:picLocks noChangeAspect="1"/>
          </p:cNvPicPr>
          <p:nvPr/>
        </p:nvPicPr>
        <p:blipFill>
          <a:blip r:embed="rId4"/>
          <a:stretch>
            <a:fillRect/>
          </a:stretch>
        </p:blipFill>
        <p:spPr>
          <a:xfrm>
            <a:off x="0" y="1265824"/>
            <a:ext cx="9144000" cy="4326351"/>
          </a:xfrm>
          <a:prstGeom prst="rect">
            <a:avLst/>
          </a:prstGeom>
        </p:spPr>
      </p:pic>
    </p:spTree>
    <p:extLst>
      <p:ext uri="{BB962C8B-B14F-4D97-AF65-F5344CB8AC3E}">
        <p14:creationId xmlns:p14="http://schemas.microsoft.com/office/powerpoint/2010/main" val="3442226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a:extLst>
              <a:ext uri="{FF2B5EF4-FFF2-40B4-BE49-F238E27FC236}">
                <a16:creationId xmlns:a16="http://schemas.microsoft.com/office/drawing/2014/main" id="{905387E1-C50B-50ED-B017-556ECA2536BB}"/>
              </a:ext>
            </a:extLst>
          </p:cNvPr>
          <p:cNvPicPr>
            <a:picLocks noChangeAspect="1"/>
          </p:cNvPicPr>
          <p:nvPr/>
        </p:nvPicPr>
        <p:blipFill>
          <a:blip r:embed="rId4"/>
          <a:stretch>
            <a:fillRect/>
          </a:stretch>
        </p:blipFill>
        <p:spPr>
          <a:xfrm>
            <a:off x="0" y="1188267"/>
            <a:ext cx="9144000" cy="4481465"/>
          </a:xfrm>
          <a:prstGeom prst="rect">
            <a:avLst/>
          </a:prstGeom>
        </p:spPr>
      </p:pic>
    </p:spTree>
    <p:extLst>
      <p:ext uri="{BB962C8B-B14F-4D97-AF65-F5344CB8AC3E}">
        <p14:creationId xmlns:p14="http://schemas.microsoft.com/office/powerpoint/2010/main" val="3675427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a:extLst>
              <a:ext uri="{FF2B5EF4-FFF2-40B4-BE49-F238E27FC236}">
                <a16:creationId xmlns:a16="http://schemas.microsoft.com/office/drawing/2014/main" id="{B25598CA-5CE5-3A27-A788-42A00BF263BF}"/>
              </a:ext>
            </a:extLst>
          </p:cNvPr>
          <p:cNvPicPr>
            <a:picLocks noChangeAspect="1"/>
          </p:cNvPicPr>
          <p:nvPr/>
        </p:nvPicPr>
        <p:blipFill>
          <a:blip r:embed="rId4"/>
          <a:stretch>
            <a:fillRect/>
          </a:stretch>
        </p:blipFill>
        <p:spPr>
          <a:xfrm>
            <a:off x="0" y="1295158"/>
            <a:ext cx="9144000" cy="4267683"/>
          </a:xfrm>
          <a:prstGeom prst="rect">
            <a:avLst/>
          </a:prstGeom>
        </p:spPr>
      </p:pic>
    </p:spTree>
    <p:extLst>
      <p:ext uri="{BB962C8B-B14F-4D97-AF65-F5344CB8AC3E}">
        <p14:creationId xmlns:p14="http://schemas.microsoft.com/office/powerpoint/2010/main" val="3515396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325188" y="188459"/>
            <a:ext cx="3848605"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3600" b="1" dirty="0">
                <a:solidFill>
                  <a:srgbClr val="002776"/>
                </a:solidFill>
              </a:rPr>
              <a:t>Problem Faced :</a:t>
            </a:r>
            <a:endParaRPr sz="1800" b="0" i="0" u="none" strike="noStrike" cap="none" dirty="0">
              <a:solidFill>
                <a:srgbClr val="000000"/>
              </a:solidFill>
              <a:latin typeface="Arial"/>
              <a:ea typeface="Arial"/>
              <a:cs typeface="Arial"/>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5" name="TextBox 4">
            <a:extLst>
              <a:ext uri="{FF2B5EF4-FFF2-40B4-BE49-F238E27FC236}">
                <a16:creationId xmlns:a16="http://schemas.microsoft.com/office/drawing/2014/main" id="{F5D56A6C-F9F0-82E3-2218-4740D9E2DA43}"/>
              </a:ext>
            </a:extLst>
          </p:cNvPr>
          <p:cNvSpPr txBox="1"/>
          <p:nvPr/>
        </p:nvSpPr>
        <p:spPr>
          <a:xfrm>
            <a:off x="325188" y="1108471"/>
            <a:ext cx="6242255" cy="3785652"/>
          </a:xfrm>
          <a:prstGeom prst="rect">
            <a:avLst/>
          </a:prstGeom>
          <a:noFill/>
        </p:spPr>
        <p:txBody>
          <a:bodyPr wrap="square">
            <a:spAutoFit/>
          </a:bodyPr>
          <a:lstStyle/>
          <a:p>
            <a:pPr marL="285750" marR="0" lvl="0" indent="-285750" algn="l" rtl="0">
              <a:lnSpc>
                <a:spcPct val="100000"/>
              </a:lnSpc>
              <a:spcBef>
                <a:spcPts val="0"/>
              </a:spcBef>
              <a:spcAft>
                <a:spcPts val="0"/>
              </a:spcAft>
              <a:buClr>
                <a:srgbClr val="000000"/>
              </a:buClr>
              <a:buSzPts val="28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Building a different models like Random forest, Decision Tree, SVM, </a:t>
            </a:r>
            <a:r>
              <a:rPr lang="en-US" sz="1600" dirty="0" err="1">
                <a:solidFill>
                  <a:schemeClr val="tx1"/>
                </a:solidFill>
                <a:latin typeface="Times New Roman" panose="02020603050405020304" pitchFamily="18" charset="0"/>
                <a:cs typeface="Times New Roman" panose="02020603050405020304" pitchFamily="18" charset="0"/>
              </a:rPr>
              <a:t>XGBoost</a:t>
            </a:r>
            <a:r>
              <a:rPr lang="en-US" sz="1600" dirty="0">
                <a:solidFill>
                  <a:schemeClr val="tx1"/>
                </a:solidFill>
                <a:latin typeface="Times New Roman" panose="02020603050405020304" pitchFamily="18" charset="0"/>
                <a:cs typeface="Times New Roman" panose="02020603050405020304" pitchFamily="18" charset="0"/>
              </a:rPr>
              <a:t>, ANN, Logistic Regression </a:t>
            </a:r>
            <a:r>
              <a:rPr lang="en-US" sz="1600" dirty="0" err="1">
                <a:solidFill>
                  <a:schemeClr val="tx1"/>
                </a:solidFill>
                <a:latin typeface="Times New Roman" panose="02020603050405020304" pitchFamily="18" charset="0"/>
                <a:cs typeface="Times New Roman" panose="02020603050405020304" pitchFamily="18" charset="0"/>
              </a:rPr>
              <a:t>etc</a:t>
            </a:r>
            <a:r>
              <a:rPr lang="en-US" sz="1600" dirty="0">
                <a:solidFill>
                  <a:schemeClr val="tx1"/>
                </a:solidFill>
                <a:latin typeface="Times New Roman" panose="02020603050405020304" pitchFamily="18" charset="0"/>
                <a:cs typeface="Times New Roman" panose="02020603050405020304" pitchFamily="18" charset="0"/>
              </a:rPr>
              <a:t>, and finding there accuracy and f1- score value and comparing them and with all and select the best Accuracy value model for predicting, it takes too much time, we also faced some issue with ANN model  particularly in finding their f1 score.</a:t>
            </a:r>
          </a:p>
          <a:p>
            <a:pPr marL="285750" marR="0" lvl="0" indent="-285750" algn="l" rtl="0">
              <a:lnSpc>
                <a:spcPct val="100000"/>
              </a:lnSpc>
              <a:spcBef>
                <a:spcPts val="0"/>
              </a:spcBef>
              <a:spcAft>
                <a:spcPts val="0"/>
              </a:spcAft>
              <a:buClr>
                <a:srgbClr val="000000"/>
              </a:buClr>
              <a:buSzPts val="2800"/>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rgbClr val="000000"/>
              </a:buClr>
              <a:buSzPts val="28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In </a:t>
            </a:r>
            <a:r>
              <a:rPr lang="en-US" sz="1600" dirty="0" err="1">
                <a:solidFill>
                  <a:schemeClr val="tx1"/>
                </a:solidFill>
                <a:latin typeface="Times New Roman" panose="02020603050405020304" pitchFamily="18" charset="0"/>
                <a:cs typeface="Times New Roman" panose="02020603050405020304" pitchFamily="18" charset="0"/>
              </a:rPr>
              <a:t>XGBoost</a:t>
            </a:r>
            <a:r>
              <a:rPr lang="en-US" sz="1600" dirty="0">
                <a:solidFill>
                  <a:schemeClr val="tx1"/>
                </a:solidFill>
                <a:latin typeface="Times New Roman" panose="02020603050405020304" pitchFamily="18" charset="0"/>
                <a:cs typeface="Times New Roman" panose="02020603050405020304" pitchFamily="18" charset="0"/>
              </a:rPr>
              <a:t> model, hanging hyperparameters in model building gives us different accuracy values.</a:t>
            </a:r>
          </a:p>
          <a:p>
            <a:pPr marR="0" lvl="0" algn="l" rtl="0">
              <a:lnSpc>
                <a:spcPct val="100000"/>
              </a:lnSpc>
              <a:spcBef>
                <a:spcPts val="0"/>
              </a:spcBef>
              <a:spcAft>
                <a:spcPts val="0"/>
              </a:spcAft>
              <a:buClr>
                <a:srgbClr val="000000"/>
              </a:buClr>
              <a:buSzPts val="2800"/>
            </a:pPr>
            <a:r>
              <a:rPr lang="en-US" sz="1600" dirty="0">
                <a:solidFill>
                  <a:schemeClr val="tx1"/>
                </a:solidFill>
                <a:latin typeface="Times New Roman" panose="02020603050405020304" pitchFamily="18" charset="0"/>
                <a:cs typeface="Times New Roman" panose="02020603050405020304" pitchFamily="18" charset="0"/>
              </a:rPr>
              <a:t>	e.g. While changing the learning rate and depth model gives us different accuracy values with early stopping.</a:t>
            </a:r>
          </a:p>
          <a:p>
            <a:pPr marR="0" lvl="0" algn="l" rtl="0">
              <a:lnSpc>
                <a:spcPct val="100000"/>
              </a:lnSpc>
              <a:spcBef>
                <a:spcPts val="0"/>
              </a:spcBef>
              <a:spcAft>
                <a:spcPts val="0"/>
              </a:spcAft>
              <a:buClr>
                <a:srgbClr val="000000"/>
              </a:buClr>
              <a:buSzPts val="2800"/>
            </a:pPr>
            <a:endParaRPr lang="en-US" sz="1600" dirty="0">
              <a:solidFill>
                <a:schemeClr val="tx1"/>
              </a:solidFill>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rgbClr val="000000"/>
              </a:buClr>
              <a:buSzPts val="28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In deployment we faced UI problems to make it user friendly. It also new for us, that’s why it takes too much time to deploy the 3 models at a time.</a:t>
            </a:r>
          </a:p>
        </p:txBody>
      </p:sp>
    </p:spTree>
    <p:extLst>
      <p:ext uri="{BB962C8B-B14F-4D97-AF65-F5344CB8AC3E}">
        <p14:creationId xmlns:p14="http://schemas.microsoft.com/office/powerpoint/2010/main" val="3591935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
          <p:cNvSpPr txBox="1"/>
          <p:nvPr/>
        </p:nvSpPr>
        <p:spPr>
          <a:xfrm>
            <a:off x="0" y="112649"/>
            <a:ext cx="350712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400" b="1" i="0" u="none" strike="noStrike" cap="none" dirty="0">
                <a:solidFill>
                  <a:srgbClr val="002776"/>
                </a:solidFill>
                <a:latin typeface="Times New Roman" panose="02020603050405020304" pitchFamily="18" charset="0"/>
                <a:cs typeface="Times New Roman" panose="02020603050405020304" pitchFamily="18" charset="0"/>
                <a:sym typeface="Arial"/>
              </a:rPr>
              <a:t>Business Problem:</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340" name="Google Shape;340;p2"/>
          <p:cNvSpPr txBox="1"/>
          <p:nvPr/>
        </p:nvSpPr>
        <p:spPr>
          <a:xfrm>
            <a:off x="-20236" y="3632940"/>
            <a:ext cx="8979000" cy="2508339"/>
          </a:xfrm>
          <a:prstGeom prst="rect">
            <a:avLst/>
          </a:prstGeom>
          <a:noFill/>
          <a:ln>
            <a:noFill/>
          </a:ln>
        </p:spPr>
        <p:txBody>
          <a:bodyPr spcFirstLastPara="1" wrap="square" lIns="91425" tIns="45700" rIns="91425" bIns="45700" anchor="t" anchorCtr="0">
            <a:spAutoFit/>
          </a:bodyPr>
          <a:lstStyle/>
          <a:p>
            <a:r>
              <a:rPr lang="en-IN" sz="1800"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Myocardial Infarction(Commonly known as “Heart attack”)  is one of the most challenging problems of modern medicine. Acute myocardial infarction is associated with high mortality in the first year after it. The incidence of MI remains high in all countries. This is especially true for the urban population of highly developed countries, which are exposed to chronic stress factors, irregular and not always balanced nutrition.</a:t>
            </a:r>
            <a:endParaRPr lang="en-IN" sz="1800" dirty="0">
              <a:solidFill>
                <a:srgbClr val="FF0000"/>
              </a:solidFill>
              <a:latin typeface="Times New Roman" panose="02020603050405020304" pitchFamily="18" charset="0"/>
              <a:ea typeface="Arial" panose="020B0604020202020204" pitchFamily="34" charset="0"/>
              <a:cs typeface="Times New Roman" panose="02020603050405020304" pitchFamily="18" charset="0"/>
            </a:endParaRPr>
          </a:p>
          <a:p>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p>
            <a:r>
              <a:rPr lang="en-IN" sz="18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The Given dataset consists of 124 variables with 1700 records of patients. Classify the Lethal outcome (cause) (LET_IS)(Y variable) by using the given dataset.</a:t>
            </a:r>
          </a:p>
          <a:p>
            <a:pPr marL="0" marR="0" lvl="0" indent="0" rtl="0">
              <a:spcBef>
                <a:spcPts val="0"/>
              </a:spcBef>
              <a:spcAft>
                <a:spcPts val="0"/>
              </a:spcAft>
              <a:buClr>
                <a:srgbClr val="000000"/>
              </a:buClr>
              <a:buSzPts val="1300"/>
              <a:buFont typeface="Arial"/>
              <a:buNone/>
            </a:pPr>
            <a:endParaRPr sz="1300" i="0" u="none" strike="noStrike" cap="none" dirty="0">
              <a:solidFill>
                <a:schemeClr val="dk1"/>
              </a:solidFill>
              <a:latin typeface="Times New Roman" panose="02020603050405020304" pitchFamily="18" charset="0"/>
              <a:ea typeface="Verdana"/>
              <a:cs typeface="Times New Roman" panose="02020603050405020304" pitchFamily="18" charset="0"/>
              <a:sym typeface="Verdana"/>
            </a:endParaRPr>
          </a:p>
        </p:txBody>
      </p:sp>
      <p:sp>
        <p:nvSpPr>
          <p:cNvPr id="341" name="Google Shape;341;p2"/>
          <p:cNvSpPr txBox="1"/>
          <p:nvPr/>
        </p:nvSpPr>
        <p:spPr>
          <a:xfrm>
            <a:off x="0" y="2903091"/>
            <a:ext cx="25695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dirty="0">
                <a:solidFill>
                  <a:srgbClr val="002060"/>
                </a:solidFill>
                <a:latin typeface="Times New Roman" panose="02020603050405020304" pitchFamily="18" charset="0"/>
                <a:ea typeface="Century Gothic"/>
                <a:cs typeface="Times New Roman" panose="02020603050405020304" pitchFamily="18" charset="0"/>
                <a:sym typeface="Century Gothic"/>
              </a:rPr>
              <a:t>Objective:</a:t>
            </a:r>
            <a:endParaRPr sz="2400" b="0" i="0" u="none" strike="noStrike" cap="none" dirty="0">
              <a:solidFill>
                <a:srgbClr val="002060"/>
              </a:solidFill>
              <a:latin typeface="Times New Roman" panose="02020603050405020304" pitchFamily="18" charset="0"/>
              <a:cs typeface="Times New Roman" panose="02020603050405020304" pitchFamily="18" charset="0"/>
              <a:sym typeface="Arial"/>
            </a:endParaRPr>
          </a:p>
        </p:txBody>
      </p:sp>
      <p:pic>
        <p:nvPicPr>
          <p:cNvPr id="342" name="Google Shape;342;p2"/>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43" name="Google Shape;343;p2"/>
          <p:cNvSpPr txBox="1"/>
          <p:nvPr/>
        </p:nvSpPr>
        <p:spPr>
          <a:xfrm>
            <a:off x="8" y="665372"/>
            <a:ext cx="6985200" cy="111270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Arial"/>
              </a:rPr>
              <a:t>To classify the patients from their records.</a:t>
            </a:r>
            <a:endParaRPr sz="18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0" marR="0" lvl="0" indent="0" algn="l" rtl="0">
              <a:lnSpc>
                <a:spcPct val="115000"/>
              </a:lnSpc>
              <a:spcBef>
                <a:spcPts val="0"/>
              </a:spcBef>
              <a:spcAft>
                <a:spcPts val="0"/>
              </a:spcAft>
              <a:buClr>
                <a:schemeClr val="dk1"/>
              </a:buClr>
              <a:buSzPts val="1100"/>
              <a:buFont typeface="Arial"/>
              <a:buNone/>
            </a:pPr>
            <a:endParaRPr sz="1200" b="1"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Times New Roman" panose="02020603050405020304" pitchFamily="18" charset="0"/>
              <a:ea typeface="Century Gothic"/>
              <a:cs typeface="Times New Roman" panose="02020603050405020304" pitchFamily="18" charset="0"/>
              <a:sym typeface="Century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3068389" y="2798435"/>
            <a:ext cx="2624488"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3600" b="1" i="0" u="none" strike="noStrike" cap="none" dirty="0">
                <a:solidFill>
                  <a:srgbClr val="002776"/>
                </a:solidFill>
                <a:latin typeface="Arial"/>
                <a:ea typeface="Arial"/>
                <a:cs typeface="Arial"/>
                <a:sym typeface="Arial"/>
              </a:rPr>
              <a:t>Thank you</a:t>
            </a:r>
            <a:endParaRPr sz="1800" b="0" i="0" u="none" strike="noStrike" cap="none" dirty="0">
              <a:solidFill>
                <a:srgbClr val="000000"/>
              </a:solidFill>
              <a:latin typeface="Arial"/>
              <a:ea typeface="Arial"/>
              <a:cs typeface="Arial"/>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extLst>
      <p:ext uri="{BB962C8B-B14F-4D97-AF65-F5344CB8AC3E}">
        <p14:creationId xmlns:p14="http://schemas.microsoft.com/office/powerpoint/2010/main" val="395331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
          <p:cNvSpPr txBox="1"/>
          <p:nvPr/>
        </p:nvSpPr>
        <p:spPr>
          <a:xfrm>
            <a:off x="78658" y="511604"/>
            <a:ext cx="302099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400" b="1" i="0" u="none" strike="noStrike" cap="none" dirty="0">
                <a:solidFill>
                  <a:srgbClr val="002776"/>
                </a:solidFill>
                <a:latin typeface="Times New Roman" panose="02020603050405020304" pitchFamily="18" charset="0"/>
                <a:cs typeface="Times New Roman" panose="02020603050405020304" pitchFamily="18" charset="0"/>
                <a:sym typeface="Arial"/>
              </a:rPr>
              <a:t>Data set details :</a:t>
            </a:r>
            <a:endParaRPr sz="12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369" name="Google Shape;369;p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71" name="Google Shape;371;p5"/>
          <p:cNvSpPr txBox="1"/>
          <p:nvPr/>
        </p:nvSpPr>
        <p:spPr>
          <a:xfrm>
            <a:off x="312516" y="1305362"/>
            <a:ext cx="7459238" cy="424727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800"/>
              <a:buFont typeface="+mj-lt"/>
              <a:buAutoNum type="arabicParenR"/>
            </a:pPr>
            <a:r>
              <a:rPr lang="en-IN" sz="1800" b="0" i="0" u="none" strike="noStrike" cap="none" dirty="0">
                <a:solidFill>
                  <a:srgbClr val="000000"/>
                </a:solidFill>
                <a:latin typeface="Times New Roman" panose="02020603050405020304" pitchFamily="18" charset="0"/>
                <a:cs typeface="Times New Roman" panose="02020603050405020304" pitchFamily="18" charset="0"/>
                <a:sym typeface="Arial"/>
              </a:rPr>
              <a:t>Dataset has </a:t>
            </a:r>
            <a:r>
              <a:rPr lang="en-IN" sz="1800" b="1" i="0" u="none" strike="noStrike" cap="none" dirty="0">
                <a:solidFill>
                  <a:srgbClr val="000000"/>
                </a:solidFill>
                <a:latin typeface="Times New Roman" panose="02020603050405020304" pitchFamily="18" charset="0"/>
                <a:cs typeface="Times New Roman" panose="02020603050405020304" pitchFamily="18" charset="0"/>
                <a:sym typeface="Arial"/>
              </a:rPr>
              <a:t>124 columns</a:t>
            </a:r>
            <a:r>
              <a:rPr lang="en-IN" sz="1800" b="0" i="0" u="none" strike="noStrike" cap="none" dirty="0">
                <a:solidFill>
                  <a:srgbClr val="000000"/>
                </a:solidFill>
                <a:latin typeface="Times New Roman" panose="02020603050405020304" pitchFamily="18" charset="0"/>
                <a:cs typeface="Times New Roman" panose="02020603050405020304" pitchFamily="18" charset="0"/>
                <a:sym typeface="Arial"/>
              </a:rPr>
              <a:t> and </a:t>
            </a:r>
            <a:r>
              <a:rPr lang="en-IN" sz="1800" b="1" i="0" u="none" strike="noStrike" cap="none" dirty="0">
                <a:solidFill>
                  <a:srgbClr val="000000"/>
                </a:solidFill>
                <a:latin typeface="Times New Roman" panose="02020603050405020304" pitchFamily="18" charset="0"/>
                <a:cs typeface="Times New Roman" panose="02020603050405020304" pitchFamily="18" charset="0"/>
                <a:sym typeface="Arial"/>
              </a:rPr>
              <a:t>1700 rows</a:t>
            </a:r>
            <a:r>
              <a:rPr lang="en-IN" sz="1800" b="0" i="0" u="none" strike="noStrike" cap="none" dirty="0">
                <a:solidFill>
                  <a:srgbClr val="000000"/>
                </a:solidFill>
                <a:latin typeface="Times New Roman" panose="02020603050405020304" pitchFamily="18" charset="0"/>
                <a:cs typeface="Times New Roman" panose="02020603050405020304" pitchFamily="18" charset="0"/>
                <a:sym typeface="Arial"/>
              </a:rPr>
              <a:t> indicating patient information . As </a:t>
            </a:r>
            <a:r>
              <a:rPr lang="en-IN" sz="1800" b="1" i="0" u="none" strike="noStrike" cap="none" dirty="0">
                <a:solidFill>
                  <a:srgbClr val="000000"/>
                </a:solidFill>
                <a:latin typeface="Times New Roman" panose="02020603050405020304" pitchFamily="18" charset="0"/>
                <a:cs typeface="Times New Roman" panose="02020603050405020304" pitchFamily="18" charset="0"/>
                <a:sym typeface="Arial"/>
              </a:rPr>
              <a:t>ID column</a:t>
            </a:r>
            <a:r>
              <a:rPr lang="en-IN" sz="1800" b="0" i="0" u="none" strike="noStrike" cap="none" dirty="0">
                <a:solidFill>
                  <a:srgbClr val="000000"/>
                </a:solidFill>
                <a:latin typeface="Times New Roman" panose="02020603050405020304" pitchFamily="18" charset="0"/>
                <a:cs typeface="Times New Roman" panose="02020603050405020304" pitchFamily="18" charset="0"/>
                <a:sym typeface="Arial"/>
              </a:rPr>
              <a:t> is just for reference we have </a:t>
            </a:r>
            <a:r>
              <a:rPr lang="en-IN" sz="1800" b="1" i="0" u="none" strike="noStrike" cap="none" dirty="0">
                <a:solidFill>
                  <a:srgbClr val="000000"/>
                </a:solidFill>
                <a:latin typeface="Times New Roman" panose="02020603050405020304" pitchFamily="18" charset="0"/>
                <a:cs typeface="Times New Roman" panose="02020603050405020304" pitchFamily="18" charset="0"/>
                <a:sym typeface="Arial"/>
              </a:rPr>
              <a:t>123 columns</a:t>
            </a:r>
            <a:r>
              <a:rPr lang="en-IN" sz="1800" b="0" i="0" u="none" strike="noStrike" cap="none" dirty="0">
                <a:solidFill>
                  <a:srgbClr val="000000"/>
                </a:solidFill>
                <a:latin typeface="Times New Roman" panose="02020603050405020304" pitchFamily="18" charset="0"/>
                <a:cs typeface="Times New Roman" panose="02020603050405020304" pitchFamily="18" charset="0"/>
                <a:sym typeface="Arial"/>
              </a:rPr>
              <a:t>.</a:t>
            </a:r>
          </a:p>
          <a:p>
            <a:pPr marL="342900" marR="0" lvl="0" indent="-342900" algn="l" rtl="0">
              <a:lnSpc>
                <a:spcPct val="100000"/>
              </a:lnSpc>
              <a:spcBef>
                <a:spcPts val="0"/>
              </a:spcBef>
              <a:spcAft>
                <a:spcPts val="0"/>
              </a:spcAft>
              <a:buClr>
                <a:srgbClr val="000000"/>
              </a:buClr>
              <a:buSzPts val="1800"/>
              <a:buFont typeface="+mj-lt"/>
              <a:buAutoNum type="arabicParenR"/>
            </a:pPr>
            <a:endParaRPr lang="en-IN" sz="18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342900" marR="0" lvl="0" indent="-342900" algn="l" rtl="0">
              <a:lnSpc>
                <a:spcPct val="100000"/>
              </a:lnSpc>
              <a:spcBef>
                <a:spcPts val="0"/>
              </a:spcBef>
              <a:spcAft>
                <a:spcPts val="0"/>
              </a:spcAft>
              <a:buClr>
                <a:srgbClr val="000000"/>
              </a:buClr>
              <a:buSzPts val="1800"/>
              <a:buFont typeface="+mj-lt"/>
              <a:buAutoNum type="arabicParenR"/>
            </a:pPr>
            <a:r>
              <a:rPr lang="en-IN" sz="1800" dirty="0">
                <a:latin typeface="Times New Roman" panose="02020603050405020304" pitchFamily="18" charset="0"/>
                <a:cs typeface="Times New Roman" panose="02020603050405020304" pitchFamily="18" charset="0"/>
              </a:rPr>
              <a:t>We have two types of data for column which are </a:t>
            </a:r>
            <a:r>
              <a:rPr lang="en-IN" sz="1800" b="1" dirty="0">
                <a:latin typeface="Times New Roman" panose="02020603050405020304" pitchFamily="18" charset="0"/>
                <a:cs typeface="Times New Roman" panose="02020603050405020304" pitchFamily="18" charset="0"/>
              </a:rPr>
              <a:t>nominal</a:t>
            </a:r>
            <a:r>
              <a:rPr lang="en-IN" sz="1800" dirty="0">
                <a:latin typeface="Times New Roman" panose="02020603050405020304" pitchFamily="18" charset="0"/>
                <a:cs typeface="Times New Roman" panose="02020603050405020304" pitchFamily="18" charset="0"/>
              </a:rPr>
              <a:t> and </a:t>
            </a:r>
            <a:r>
              <a:rPr lang="en-IN" sz="1800" b="1" dirty="0">
                <a:latin typeface="Times New Roman" panose="02020603050405020304" pitchFamily="18" charset="0"/>
                <a:cs typeface="Times New Roman" panose="02020603050405020304" pitchFamily="18" charset="0"/>
              </a:rPr>
              <a:t>ordinal</a:t>
            </a:r>
            <a:r>
              <a:rPr lang="en-IN" sz="1800" dirty="0">
                <a:latin typeface="Times New Roman" panose="02020603050405020304" pitchFamily="18" charset="0"/>
                <a:cs typeface="Times New Roman" panose="02020603050405020304" pitchFamily="18" charset="0"/>
              </a:rPr>
              <a:t> , which are represented by </a:t>
            </a:r>
            <a:r>
              <a:rPr lang="en-IN" sz="1800" b="1" dirty="0">
                <a:latin typeface="Times New Roman" panose="02020603050405020304" pitchFamily="18" charset="0"/>
                <a:cs typeface="Times New Roman" panose="02020603050405020304" pitchFamily="18" charset="0"/>
              </a:rPr>
              <a:t>numerical values</a:t>
            </a:r>
            <a:r>
              <a:rPr lang="en-IN" sz="1800" dirty="0">
                <a:latin typeface="Times New Roman" panose="02020603050405020304" pitchFamily="18" charset="0"/>
                <a:cs typeface="Times New Roman" panose="02020603050405020304" pitchFamily="18" charset="0"/>
              </a:rPr>
              <a:t> indicating different categories.</a:t>
            </a:r>
          </a:p>
          <a:p>
            <a:pPr marL="342900" marR="0" lvl="0" indent="-342900" algn="l" rtl="0">
              <a:lnSpc>
                <a:spcPct val="100000"/>
              </a:lnSpc>
              <a:spcBef>
                <a:spcPts val="0"/>
              </a:spcBef>
              <a:spcAft>
                <a:spcPts val="0"/>
              </a:spcAft>
              <a:buClr>
                <a:srgbClr val="000000"/>
              </a:buClr>
              <a:buSzPts val="1800"/>
              <a:buFont typeface="+mj-lt"/>
              <a:buAutoNum type="arabicParenR"/>
            </a:pPr>
            <a:endParaRPr lang="en-IN" sz="18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342900" marR="0" lvl="0" indent="-342900" algn="l" rtl="0">
              <a:lnSpc>
                <a:spcPct val="100000"/>
              </a:lnSpc>
              <a:spcBef>
                <a:spcPts val="0"/>
              </a:spcBef>
              <a:spcAft>
                <a:spcPts val="0"/>
              </a:spcAft>
              <a:buClr>
                <a:srgbClr val="000000"/>
              </a:buClr>
              <a:buSzPts val="1800"/>
              <a:buFont typeface="+mj-lt"/>
              <a:buAutoNum type="arabicParenR"/>
            </a:pPr>
            <a:r>
              <a:rPr lang="en-IN" sz="1800" dirty="0">
                <a:latin typeface="Times New Roman" panose="02020603050405020304" pitchFamily="18" charset="0"/>
                <a:cs typeface="Times New Roman" panose="02020603050405020304" pitchFamily="18" charset="0"/>
              </a:rPr>
              <a:t>Null values and their handling : We have </a:t>
            </a:r>
            <a:r>
              <a:rPr lang="en-IN" sz="1800" b="1" dirty="0">
                <a:latin typeface="Times New Roman" panose="02020603050405020304" pitchFamily="18" charset="0"/>
                <a:cs typeface="Times New Roman" panose="02020603050405020304" pitchFamily="18" charset="0"/>
              </a:rPr>
              <a:t>65</a:t>
            </a:r>
            <a:r>
              <a:rPr lang="en-IN" sz="1800" dirty="0">
                <a:latin typeface="Times New Roman" panose="02020603050405020304" pitchFamily="18" charset="0"/>
                <a:cs typeface="Times New Roman" panose="02020603050405020304" pitchFamily="18" charset="0"/>
              </a:rPr>
              <a:t> columns which have </a:t>
            </a:r>
            <a:r>
              <a:rPr lang="en-IN" sz="1800" b="1" dirty="0">
                <a:solidFill>
                  <a:srgbClr val="00B050"/>
                </a:solidFill>
                <a:latin typeface="Times New Roman" panose="02020603050405020304" pitchFamily="18" charset="0"/>
                <a:cs typeface="Times New Roman" panose="02020603050405020304" pitchFamily="18" charset="0"/>
              </a:rPr>
              <a:t>0 to 3% </a:t>
            </a:r>
            <a:r>
              <a:rPr lang="en-IN" sz="1800" dirty="0">
                <a:latin typeface="Times New Roman" panose="02020603050405020304" pitchFamily="18" charset="0"/>
                <a:cs typeface="Times New Roman" panose="02020603050405020304" pitchFamily="18" charset="0"/>
              </a:rPr>
              <a:t>null values, </a:t>
            </a:r>
            <a:r>
              <a:rPr lang="en-IN" sz="1800" b="1" dirty="0">
                <a:latin typeface="Times New Roman" panose="02020603050405020304" pitchFamily="18" charset="0"/>
                <a:cs typeface="Times New Roman" panose="02020603050405020304" pitchFamily="18" charset="0"/>
              </a:rPr>
              <a:t>54</a:t>
            </a:r>
            <a:r>
              <a:rPr lang="en-IN" sz="1800" dirty="0">
                <a:latin typeface="Times New Roman" panose="02020603050405020304" pitchFamily="18" charset="0"/>
                <a:cs typeface="Times New Roman" panose="02020603050405020304" pitchFamily="18" charset="0"/>
              </a:rPr>
              <a:t> columns have </a:t>
            </a:r>
            <a:r>
              <a:rPr lang="en-IN" sz="1800" b="1" dirty="0">
                <a:solidFill>
                  <a:srgbClr val="00B050"/>
                </a:solidFill>
                <a:latin typeface="Times New Roman" panose="02020603050405020304" pitchFamily="18" charset="0"/>
                <a:cs typeface="Times New Roman" panose="02020603050405020304" pitchFamily="18" charset="0"/>
              </a:rPr>
              <a:t>3 to 50%</a:t>
            </a:r>
            <a:r>
              <a:rPr lang="en-IN" sz="1800" dirty="0">
                <a:latin typeface="Times New Roman" panose="02020603050405020304" pitchFamily="18" charset="0"/>
                <a:cs typeface="Times New Roman" panose="02020603050405020304" pitchFamily="18" charset="0"/>
              </a:rPr>
              <a:t> null values while </a:t>
            </a:r>
            <a:r>
              <a:rPr lang="en-IN" sz="1800" b="1" dirty="0">
                <a:latin typeface="Times New Roman" panose="02020603050405020304" pitchFamily="18" charset="0"/>
                <a:cs typeface="Times New Roman" panose="02020603050405020304" pitchFamily="18" charset="0"/>
              </a:rPr>
              <a:t>4</a:t>
            </a:r>
            <a:r>
              <a:rPr lang="en-IN" sz="1800" dirty="0">
                <a:latin typeface="Times New Roman" panose="02020603050405020304" pitchFamily="18" charset="0"/>
                <a:cs typeface="Times New Roman" panose="02020603050405020304" pitchFamily="18" charset="0"/>
              </a:rPr>
              <a:t> columns null values </a:t>
            </a:r>
            <a:r>
              <a:rPr lang="en-IN" sz="1800" b="1" dirty="0">
                <a:solidFill>
                  <a:srgbClr val="FF0000"/>
                </a:solidFill>
                <a:latin typeface="Times New Roman" panose="02020603050405020304" pitchFamily="18" charset="0"/>
                <a:cs typeface="Times New Roman" panose="02020603050405020304" pitchFamily="18" charset="0"/>
              </a:rPr>
              <a:t>greater than 50%</a:t>
            </a:r>
            <a:r>
              <a:rPr lang="en-IN" sz="1800" b="1" dirty="0">
                <a:solidFill>
                  <a:schemeClr val="tx1"/>
                </a:solidFill>
                <a:latin typeface="Times New Roman" panose="02020603050405020304" pitchFamily="18" charset="0"/>
                <a:cs typeface="Times New Roman" panose="02020603050405020304" pitchFamily="18" charset="0"/>
              </a:rPr>
              <a:t>. </a:t>
            </a:r>
            <a:r>
              <a:rPr lang="en-IN" sz="1800" dirty="0">
                <a:solidFill>
                  <a:schemeClr val="tx1"/>
                </a:solidFill>
                <a:latin typeface="Times New Roman" panose="02020603050405020304" pitchFamily="18" charset="0"/>
                <a:cs typeface="Times New Roman" panose="02020603050405020304" pitchFamily="18" charset="0"/>
              </a:rPr>
              <a:t>For columns having null value greater than 30% we decided to drop those columns. As for columns having null values less than 30%, we used </a:t>
            </a:r>
            <a:r>
              <a:rPr lang="en-IN" sz="1800" b="1" dirty="0" err="1">
                <a:solidFill>
                  <a:schemeClr val="tx1"/>
                </a:solidFill>
                <a:latin typeface="Times New Roman" panose="02020603050405020304" pitchFamily="18" charset="0"/>
                <a:cs typeface="Times New Roman" panose="02020603050405020304" pitchFamily="18" charset="0"/>
              </a:rPr>
              <a:t>df.fillna</a:t>
            </a:r>
            <a:r>
              <a:rPr lang="en-IN" sz="1800" b="1" dirty="0">
                <a:solidFill>
                  <a:schemeClr val="tx1"/>
                </a:solidFill>
                <a:latin typeface="Times New Roman" panose="02020603050405020304" pitchFamily="18" charset="0"/>
                <a:cs typeface="Times New Roman" panose="02020603050405020304" pitchFamily="18" charset="0"/>
              </a:rPr>
              <a:t>( ) </a:t>
            </a:r>
            <a:r>
              <a:rPr lang="en-IN" sz="1800" dirty="0">
                <a:solidFill>
                  <a:schemeClr val="tx1"/>
                </a:solidFill>
                <a:latin typeface="Times New Roman" panose="02020603050405020304" pitchFamily="18" charset="0"/>
                <a:cs typeface="Times New Roman" panose="02020603050405020304" pitchFamily="18" charset="0"/>
              </a:rPr>
              <a:t>method to fill those values with median of that column.</a:t>
            </a:r>
          </a:p>
          <a:p>
            <a:pPr marL="342900" marR="0" lvl="0" indent="-342900" algn="l" rtl="0">
              <a:lnSpc>
                <a:spcPct val="100000"/>
              </a:lnSpc>
              <a:spcBef>
                <a:spcPts val="0"/>
              </a:spcBef>
              <a:spcAft>
                <a:spcPts val="0"/>
              </a:spcAft>
              <a:buClr>
                <a:srgbClr val="000000"/>
              </a:buClr>
              <a:buSzPts val="1800"/>
              <a:buFont typeface="+mj-lt"/>
              <a:buAutoNum type="arabicParenR"/>
            </a:pPr>
            <a:endParaRPr lang="en-IN" sz="1800" b="1" dirty="0">
              <a:solidFill>
                <a:schemeClr val="tx1"/>
              </a:solidFill>
              <a:latin typeface="Times New Roman" panose="02020603050405020304" pitchFamily="18" charset="0"/>
              <a:cs typeface="Times New Roman" panose="02020603050405020304" pitchFamily="18" charset="0"/>
            </a:endParaRPr>
          </a:p>
          <a:p>
            <a:pPr marL="342900" marR="0" lvl="0" indent="-342900" algn="l" rtl="0">
              <a:lnSpc>
                <a:spcPct val="100000"/>
              </a:lnSpc>
              <a:spcBef>
                <a:spcPts val="0"/>
              </a:spcBef>
              <a:spcAft>
                <a:spcPts val="0"/>
              </a:spcAft>
              <a:buClr>
                <a:srgbClr val="000000"/>
              </a:buClr>
              <a:buSzPts val="1800"/>
              <a:buFont typeface="+mj-lt"/>
              <a:buAutoNum type="arabicParenR"/>
            </a:pPr>
            <a:r>
              <a:rPr lang="en-IN" sz="1800" dirty="0">
                <a:solidFill>
                  <a:schemeClr val="tx1"/>
                </a:solidFill>
                <a:latin typeface="Times New Roman" panose="02020603050405020304" pitchFamily="18" charset="0"/>
                <a:cs typeface="Times New Roman" panose="02020603050405020304" pitchFamily="18" charset="0"/>
              </a:rPr>
              <a:t>Dataset has </a:t>
            </a:r>
            <a:r>
              <a:rPr lang="en-IN" sz="1800" b="1" dirty="0">
                <a:solidFill>
                  <a:schemeClr val="tx1"/>
                </a:solidFill>
                <a:latin typeface="Times New Roman" panose="02020603050405020304" pitchFamily="18" charset="0"/>
                <a:cs typeface="Times New Roman" panose="02020603050405020304" pitchFamily="18" charset="0"/>
              </a:rPr>
              <a:t>0 duplicated </a:t>
            </a:r>
            <a:r>
              <a:rPr lang="en-IN" sz="1800" dirty="0">
                <a:solidFill>
                  <a:schemeClr val="tx1"/>
                </a:solidFill>
                <a:latin typeface="Times New Roman" panose="02020603050405020304" pitchFamily="18" charset="0"/>
                <a:cs typeface="Times New Roman" panose="02020603050405020304" pitchFamily="18" charset="0"/>
              </a:rPr>
              <a:t>values.</a:t>
            </a:r>
            <a:endParaRPr lang="en-IN" sz="1800" dirty="0">
              <a:solidFill>
                <a:srgbClr val="FF0000"/>
              </a:solidFill>
              <a:latin typeface="Times New Roman" panose="02020603050405020304" pitchFamily="18" charset="0"/>
              <a:cs typeface="Times New Roman" panose="02020603050405020304" pitchFamily="18" charset="0"/>
            </a:endParaRPr>
          </a:p>
          <a:p>
            <a:pPr marL="400050" lvl="5" indent="-400050">
              <a:buSzPts val="1800"/>
              <a:buFont typeface="+mj-lt"/>
              <a:buAutoNum type="romanUcPeriod"/>
            </a:pP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7"/>
          <p:cNvSpPr txBox="1"/>
          <p:nvPr/>
        </p:nvSpPr>
        <p:spPr>
          <a:xfrm>
            <a:off x="185195" y="100245"/>
            <a:ext cx="150470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rgbClr val="002776"/>
                </a:solidFill>
                <a:latin typeface="Arial"/>
                <a:ea typeface="Arial"/>
                <a:cs typeface="Arial"/>
                <a:sym typeface="Arial"/>
              </a:rPr>
              <a:t>EDA :</a:t>
            </a:r>
            <a:endParaRPr sz="1400" b="0" i="0" u="none" strike="noStrike" cap="none" dirty="0">
              <a:solidFill>
                <a:srgbClr val="000000"/>
              </a:solidFill>
              <a:latin typeface="Arial"/>
              <a:ea typeface="Arial"/>
              <a:cs typeface="Arial"/>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2053" name="Picture 5">
            <a:extLst>
              <a:ext uri="{FF2B5EF4-FFF2-40B4-BE49-F238E27FC236}">
                <a16:creationId xmlns:a16="http://schemas.microsoft.com/office/drawing/2014/main" id="{8514E2BF-A2E0-3D16-99EF-24D7C76E2A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23465"/>
            <a:ext cx="9143999" cy="280553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a:extLst>
              <a:ext uri="{FF2B5EF4-FFF2-40B4-BE49-F238E27FC236}">
                <a16:creationId xmlns:a16="http://schemas.microsoft.com/office/drawing/2014/main" id="{875FDB30-C908-2BE0-B337-B87E51E5A6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3478161"/>
            <a:ext cx="9144000" cy="3429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DF7C3-BA4E-1BFB-B817-446F03B7CDD9}"/>
              </a:ext>
            </a:extLst>
          </p:cNvPr>
          <p:cNvSpPr>
            <a:spLocks noGrp="1"/>
          </p:cNvSpPr>
          <p:nvPr>
            <p:ph type="title"/>
          </p:nvPr>
        </p:nvSpPr>
        <p:spPr>
          <a:xfrm>
            <a:off x="115093" y="4934257"/>
            <a:ext cx="8913813" cy="1604194"/>
          </a:xfrm>
        </p:spPr>
        <p:txBody>
          <a:bodyPr>
            <a:normAutofit/>
          </a:bodyPr>
          <a:lstStyle/>
          <a:p>
            <a:pPr marL="285750" indent="-285750">
              <a:buClrTx/>
              <a:buSzPct val="100000"/>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Age-wise </a:t>
            </a:r>
            <a:r>
              <a:rPr lang="en-IN" sz="1800" b="1" dirty="0">
                <a:solidFill>
                  <a:schemeClr val="tx1"/>
                </a:solidFill>
                <a:latin typeface="Times New Roman" panose="02020603050405020304" pitchFamily="18" charset="0"/>
                <a:cs typeface="Times New Roman" panose="02020603050405020304" pitchFamily="18" charset="0"/>
              </a:rPr>
              <a:t>37.4%</a:t>
            </a:r>
            <a:r>
              <a:rPr lang="en-IN" sz="1800" dirty="0">
                <a:solidFill>
                  <a:schemeClr val="tx1"/>
                </a:solidFill>
                <a:latin typeface="Times New Roman" panose="02020603050405020304" pitchFamily="18" charset="0"/>
                <a:cs typeface="Times New Roman" panose="02020603050405020304" pitchFamily="18" charset="0"/>
              </a:rPr>
              <a:t> record are female and </a:t>
            </a:r>
            <a:r>
              <a:rPr lang="en-IN" sz="1800" b="1" dirty="0">
                <a:solidFill>
                  <a:schemeClr val="tx1"/>
                </a:solidFill>
                <a:latin typeface="Times New Roman" panose="02020603050405020304" pitchFamily="18" charset="0"/>
                <a:cs typeface="Times New Roman" panose="02020603050405020304" pitchFamily="18" charset="0"/>
              </a:rPr>
              <a:t>62.6%</a:t>
            </a:r>
            <a:r>
              <a:rPr lang="en-IN" sz="1800" dirty="0">
                <a:solidFill>
                  <a:schemeClr val="tx1"/>
                </a:solidFill>
                <a:latin typeface="Times New Roman" panose="02020603050405020304" pitchFamily="18" charset="0"/>
                <a:cs typeface="Times New Roman" panose="02020603050405020304" pitchFamily="18" charset="0"/>
              </a:rPr>
              <a:t> records are for males. Most of male records are between age of </a:t>
            </a:r>
            <a:r>
              <a:rPr lang="en-IN" sz="1800" b="1" dirty="0">
                <a:solidFill>
                  <a:schemeClr val="tx1"/>
                </a:solidFill>
                <a:latin typeface="Times New Roman" panose="02020603050405020304" pitchFamily="18" charset="0"/>
                <a:cs typeface="Times New Roman" panose="02020603050405020304" pitchFamily="18" charset="0"/>
              </a:rPr>
              <a:t>49 to 70</a:t>
            </a:r>
            <a:r>
              <a:rPr lang="en-IN" sz="1800" dirty="0">
                <a:solidFill>
                  <a:schemeClr val="tx1"/>
                </a:solidFill>
                <a:latin typeface="Times New Roman" panose="02020603050405020304" pitchFamily="18" charset="0"/>
                <a:cs typeface="Times New Roman" panose="02020603050405020304" pitchFamily="18" charset="0"/>
              </a:rPr>
              <a:t> while, female record are between age of </a:t>
            </a:r>
            <a:r>
              <a:rPr lang="en-IN" sz="1800" b="1" dirty="0">
                <a:solidFill>
                  <a:schemeClr val="tx1"/>
                </a:solidFill>
                <a:latin typeface="Times New Roman" panose="02020603050405020304" pitchFamily="18" charset="0"/>
                <a:cs typeface="Times New Roman" panose="02020603050405020304" pitchFamily="18" charset="0"/>
              </a:rPr>
              <a:t>60 to 80 </a:t>
            </a:r>
            <a:r>
              <a:rPr lang="en-IN" sz="1800" dirty="0">
                <a:solidFill>
                  <a:schemeClr val="tx1"/>
                </a:solidFill>
                <a:latin typeface="Times New Roman" panose="02020603050405020304" pitchFamily="18" charset="0"/>
                <a:cs typeface="Times New Roman" panose="02020603050405020304" pitchFamily="18" charset="0"/>
              </a:rPr>
              <a:t>.</a:t>
            </a:r>
            <a:br>
              <a:rPr lang="en-IN" sz="1800" dirty="0">
                <a:solidFill>
                  <a:schemeClr val="tx1"/>
                </a:solidFill>
                <a:latin typeface="Times New Roman" panose="02020603050405020304" pitchFamily="18" charset="0"/>
                <a:cs typeface="Times New Roman" panose="02020603050405020304" pitchFamily="18" charset="0"/>
              </a:rPr>
            </a:br>
            <a:br>
              <a:rPr lang="en-IN" sz="1800" dirty="0">
                <a:solidFill>
                  <a:schemeClr val="tx1"/>
                </a:solidFill>
                <a:latin typeface="Times New Roman" panose="02020603050405020304" pitchFamily="18" charset="0"/>
                <a:cs typeface="Times New Roman" panose="02020603050405020304" pitchFamily="18" charset="0"/>
              </a:rPr>
            </a:br>
            <a:br>
              <a:rPr lang="en-IN" sz="1800" dirty="0">
                <a:solidFill>
                  <a:schemeClr val="tx1"/>
                </a:solidFill>
                <a:latin typeface="Times New Roman" panose="02020603050405020304" pitchFamily="18" charset="0"/>
                <a:cs typeface="Times New Roman" panose="02020603050405020304" pitchFamily="18" charset="0"/>
              </a:rPr>
            </a:br>
            <a:endParaRPr lang="en-IN" sz="1800" dirty="0">
              <a:solidFill>
                <a:schemeClr val="tx1"/>
              </a:solidFill>
              <a:latin typeface="Times New Roman" panose="02020603050405020304" pitchFamily="18" charset="0"/>
              <a:cs typeface="Times New Roman" panose="02020603050405020304" pitchFamily="18" charset="0"/>
            </a:endParaRPr>
          </a:p>
        </p:txBody>
      </p:sp>
      <p:pic>
        <p:nvPicPr>
          <p:cNvPr id="3076" name="Picture 4">
            <a:extLst>
              <a:ext uri="{FF2B5EF4-FFF2-40B4-BE49-F238E27FC236}">
                <a16:creationId xmlns:a16="http://schemas.microsoft.com/office/drawing/2014/main" id="{75FDC882-A63D-8A33-9364-F398028245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49" y="900271"/>
            <a:ext cx="3943351" cy="369370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1D11BE6A-F6DA-063A-0791-11A106289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888749"/>
            <a:ext cx="3943350" cy="37052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A6F5812-2346-C57B-3944-25A8C213100C}"/>
              </a:ext>
            </a:extLst>
          </p:cNvPr>
          <p:cNvSpPr txBox="1"/>
          <p:nvPr/>
        </p:nvSpPr>
        <p:spPr>
          <a:xfrm>
            <a:off x="115093" y="88716"/>
            <a:ext cx="7452852" cy="461665"/>
          </a:xfrm>
          <a:prstGeom prst="rect">
            <a:avLst/>
          </a:prstGeom>
          <a:noFill/>
        </p:spPr>
        <p:txBody>
          <a:bodyPr wrap="square" rtlCol="0">
            <a:spAutoFit/>
          </a:bodyPr>
          <a:lstStyle/>
          <a:p>
            <a:r>
              <a:rPr lang="en-IN" sz="2400" b="1" dirty="0">
                <a:solidFill>
                  <a:srgbClr val="002060"/>
                </a:solidFill>
              </a:rPr>
              <a:t>Pie graph representation of Age and INF_ANAM :</a:t>
            </a:r>
          </a:p>
        </p:txBody>
      </p:sp>
    </p:spTree>
    <p:extLst>
      <p:ext uri="{BB962C8B-B14F-4D97-AF65-F5344CB8AC3E}">
        <p14:creationId xmlns:p14="http://schemas.microsoft.com/office/powerpoint/2010/main" val="48180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C3791B0B-AC87-8713-9623-9D486118D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25512"/>
            <a:ext cx="9144000" cy="43989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8B4B965-B15A-963B-724A-3480110AAE3A}"/>
              </a:ext>
            </a:extLst>
          </p:cNvPr>
          <p:cNvSpPr txBox="1"/>
          <p:nvPr/>
        </p:nvSpPr>
        <p:spPr>
          <a:xfrm>
            <a:off x="383458" y="186813"/>
            <a:ext cx="7570839" cy="461665"/>
          </a:xfrm>
          <a:prstGeom prst="rect">
            <a:avLst/>
          </a:prstGeom>
          <a:noFill/>
        </p:spPr>
        <p:txBody>
          <a:bodyPr wrap="square" rtlCol="0">
            <a:spAutoFit/>
          </a:bodyPr>
          <a:lstStyle/>
          <a:p>
            <a:r>
              <a:rPr lang="en-IN" sz="2400" b="1" dirty="0">
                <a:solidFill>
                  <a:srgbClr val="002060"/>
                </a:solidFill>
              </a:rPr>
              <a:t>Sex-wise distribution of GB column :</a:t>
            </a:r>
          </a:p>
        </p:txBody>
      </p:sp>
    </p:spTree>
    <p:extLst>
      <p:ext uri="{BB962C8B-B14F-4D97-AF65-F5344CB8AC3E}">
        <p14:creationId xmlns:p14="http://schemas.microsoft.com/office/powerpoint/2010/main" val="829941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0ECD04CA-A649-F31D-2313-9E661AE28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940" y="609149"/>
            <a:ext cx="2878120" cy="270432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36F4BD6-0229-E87C-CC6C-6FBAB6C09D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295" y="3692014"/>
            <a:ext cx="4534339" cy="31659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DAA7C1F-00E0-250C-999B-7B41A3F97DAB}"/>
              </a:ext>
            </a:extLst>
          </p:cNvPr>
          <p:cNvSpPr txBox="1"/>
          <p:nvPr/>
        </p:nvSpPr>
        <p:spPr>
          <a:xfrm>
            <a:off x="167148" y="147484"/>
            <a:ext cx="6282813" cy="461665"/>
          </a:xfrm>
          <a:prstGeom prst="rect">
            <a:avLst/>
          </a:prstGeom>
          <a:noFill/>
        </p:spPr>
        <p:txBody>
          <a:bodyPr wrap="square" rtlCol="0">
            <a:spAutoFit/>
          </a:bodyPr>
          <a:lstStyle/>
          <a:p>
            <a:r>
              <a:rPr lang="en-IN" sz="2400" b="1" dirty="0">
                <a:solidFill>
                  <a:srgbClr val="002060"/>
                </a:solidFill>
                <a:latin typeface="Times New Roman" panose="02020603050405020304" pitchFamily="18" charset="0"/>
                <a:cs typeface="Times New Roman" panose="02020603050405020304" pitchFamily="18" charset="0"/>
              </a:rPr>
              <a:t>Pie graph of STENOK_AN column :</a:t>
            </a:r>
            <a:endParaRPr lang="en-IN" sz="2400" b="1" dirty="0">
              <a:solidFill>
                <a:srgbClr val="002060"/>
              </a:solidFill>
            </a:endParaRPr>
          </a:p>
        </p:txBody>
      </p:sp>
      <p:sp>
        <p:nvSpPr>
          <p:cNvPr id="5" name="TextBox 4">
            <a:extLst>
              <a:ext uri="{FF2B5EF4-FFF2-40B4-BE49-F238E27FC236}">
                <a16:creationId xmlns:a16="http://schemas.microsoft.com/office/drawing/2014/main" id="{C1924DDF-FE42-E862-FBFC-D4B884132A47}"/>
              </a:ext>
            </a:extLst>
          </p:cNvPr>
          <p:cNvSpPr txBox="1"/>
          <p:nvPr/>
        </p:nvSpPr>
        <p:spPr>
          <a:xfrm>
            <a:off x="167148" y="3198167"/>
            <a:ext cx="5978013" cy="461665"/>
          </a:xfrm>
          <a:prstGeom prst="rect">
            <a:avLst/>
          </a:prstGeom>
          <a:noFill/>
        </p:spPr>
        <p:txBody>
          <a:bodyPr wrap="square" rtlCol="0">
            <a:spAutoFit/>
          </a:bodyPr>
          <a:lstStyle/>
          <a:p>
            <a:r>
              <a:rPr lang="en-IN" sz="2400" b="1" dirty="0">
                <a:solidFill>
                  <a:srgbClr val="002060"/>
                </a:solidFill>
                <a:latin typeface="Times New Roman" panose="02020603050405020304" pitchFamily="18" charset="0"/>
                <a:cs typeface="Times New Roman" panose="02020603050405020304" pitchFamily="18" charset="0"/>
              </a:rPr>
              <a:t>Age-wise representation of Sex column :</a:t>
            </a:r>
          </a:p>
        </p:txBody>
      </p:sp>
    </p:spTree>
    <p:extLst>
      <p:ext uri="{BB962C8B-B14F-4D97-AF65-F5344CB8AC3E}">
        <p14:creationId xmlns:p14="http://schemas.microsoft.com/office/powerpoint/2010/main" val="858059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094BB-18C4-A6AE-0CFA-0510EF599CC4}"/>
              </a:ext>
            </a:extLst>
          </p:cNvPr>
          <p:cNvSpPr>
            <a:spLocks noGrp="1"/>
          </p:cNvSpPr>
          <p:nvPr>
            <p:ph type="title"/>
          </p:nvPr>
        </p:nvSpPr>
        <p:spPr>
          <a:xfrm>
            <a:off x="115093" y="160295"/>
            <a:ext cx="8913813" cy="508299"/>
          </a:xfrm>
        </p:spPr>
        <p:txBody>
          <a:bodyPr/>
          <a:lstStyle/>
          <a:p>
            <a:r>
              <a:rPr lang="en-IN" sz="2400" b="1" dirty="0">
                <a:solidFill>
                  <a:srgbClr val="002060"/>
                </a:solidFill>
              </a:rPr>
              <a:t>Outcome column </a:t>
            </a:r>
            <a:r>
              <a:rPr lang="en-IN" sz="2400" b="1" dirty="0" err="1">
                <a:solidFill>
                  <a:srgbClr val="002060"/>
                </a:solidFill>
              </a:rPr>
              <a:t>countplot</a:t>
            </a:r>
            <a:r>
              <a:rPr lang="en-IN" sz="2400" b="1" dirty="0">
                <a:solidFill>
                  <a:srgbClr val="002060"/>
                </a:solidFill>
              </a:rPr>
              <a:t> representation :</a:t>
            </a:r>
          </a:p>
        </p:txBody>
      </p:sp>
      <p:pic>
        <p:nvPicPr>
          <p:cNvPr id="6146" name="Picture 2">
            <a:extLst>
              <a:ext uri="{FF2B5EF4-FFF2-40B4-BE49-F238E27FC236}">
                <a16:creationId xmlns:a16="http://schemas.microsoft.com/office/drawing/2014/main" id="{5635920B-EE2D-D1C6-6CFF-E453211B4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199" y="668594"/>
            <a:ext cx="6705600" cy="44862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FB3D3C0-5D9D-FC1B-5CB1-CF7D4291B936}"/>
              </a:ext>
            </a:extLst>
          </p:cNvPr>
          <p:cNvSpPr txBox="1"/>
          <p:nvPr/>
        </p:nvSpPr>
        <p:spPr>
          <a:xfrm>
            <a:off x="244359" y="5309419"/>
            <a:ext cx="8655280" cy="923330"/>
          </a:xfrm>
          <a:prstGeom prst="rect">
            <a:avLst/>
          </a:prstGeom>
          <a:noFill/>
        </p:spPr>
        <p:txBody>
          <a:bodyPr wrap="square" rtlCol="0">
            <a:spAutoFit/>
          </a:bodyPr>
          <a:lstStyle/>
          <a:p>
            <a:r>
              <a:rPr lang="en-IN" sz="1800" dirty="0">
                <a:solidFill>
                  <a:schemeClr val="tx1"/>
                </a:solidFill>
                <a:latin typeface="Times New Roman" panose="02020603050405020304" pitchFamily="18" charset="0"/>
                <a:cs typeface="Times New Roman" panose="02020603050405020304" pitchFamily="18" charset="0"/>
              </a:rPr>
              <a:t>We created new column named ‘</a:t>
            </a:r>
            <a:r>
              <a:rPr lang="en-IN" sz="1800" b="1" dirty="0">
                <a:solidFill>
                  <a:schemeClr val="tx1"/>
                </a:solidFill>
                <a:latin typeface="Times New Roman" panose="02020603050405020304" pitchFamily="18" charset="0"/>
                <a:cs typeface="Times New Roman" panose="02020603050405020304" pitchFamily="18" charset="0"/>
              </a:rPr>
              <a:t>outcome</a:t>
            </a:r>
            <a:r>
              <a:rPr lang="en-IN" sz="1800" dirty="0">
                <a:solidFill>
                  <a:schemeClr val="tx1"/>
                </a:solidFill>
                <a:latin typeface="Times New Roman" panose="02020603050405020304" pitchFamily="18" charset="0"/>
                <a:cs typeface="Times New Roman" panose="02020603050405020304" pitchFamily="18" charset="0"/>
              </a:rPr>
              <a:t>’, which contain two values </a:t>
            </a:r>
            <a:r>
              <a:rPr lang="en-IN" sz="1800" b="1" dirty="0">
                <a:solidFill>
                  <a:schemeClr val="tx1"/>
                </a:solidFill>
                <a:latin typeface="Times New Roman" panose="02020603050405020304" pitchFamily="18" charset="0"/>
                <a:cs typeface="Times New Roman" panose="02020603050405020304" pitchFamily="18" charset="0"/>
              </a:rPr>
              <a:t>Alive (0)</a:t>
            </a:r>
            <a:r>
              <a:rPr lang="en-IN" sz="1800" dirty="0">
                <a:solidFill>
                  <a:schemeClr val="tx1"/>
                </a:solidFill>
                <a:latin typeface="Times New Roman" panose="02020603050405020304" pitchFamily="18" charset="0"/>
                <a:cs typeface="Times New Roman" panose="02020603050405020304" pitchFamily="18" charset="0"/>
              </a:rPr>
              <a:t> and </a:t>
            </a:r>
            <a:r>
              <a:rPr lang="en-IN" sz="1800" b="1" dirty="0">
                <a:solidFill>
                  <a:schemeClr val="tx1"/>
                </a:solidFill>
                <a:latin typeface="Times New Roman" panose="02020603050405020304" pitchFamily="18" charset="0"/>
                <a:cs typeface="Times New Roman" panose="02020603050405020304" pitchFamily="18" charset="0"/>
              </a:rPr>
              <a:t>Dead(1)</a:t>
            </a:r>
            <a:r>
              <a:rPr lang="en-IN" sz="1800" dirty="0">
                <a:solidFill>
                  <a:schemeClr val="tx1"/>
                </a:solidFill>
                <a:latin typeface="Times New Roman" panose="02020603050405020304" pitchFamily="18" charset="0"/>
                <a:cs typeface="Times New Roman" panose="02020603050405020304" pitchFamily="18" charset="0"/>
              </a:rPr>
              <a:t> respectively. It is created by using ‘</a:t>
            </a:r>
            <a:r>
              <a:rPr lang="en-IN" sz="1800" b="1" dirty="0">
                <a:solidFill>
                  <a:schemeClr val="tx1"/>
                </a:solidFill>
                <a:latin typeface="Times New Roman" panose="02020603050405020304" pitchFamily="18" charset="0"/>
                <a:cs typeface="Times New Roman" panose="02020603050405020304" pitchFamily="18" charset="0"/>
              </a:rPr>
              <a:t>LET_IS</a:t>
            </a:r>
            <a:r>
              <a:rPr lang="en-IN" sz="1800" dirty="0">
                <a:solidFill>
                  <a:schemeClr val="tx1"/>
                </a:solidFill>
                <a:latin typeface="Times New Roman" panose="02020603050405020304" pitchFamily="18" charset="0"/>
                <a:cs typeface="Times New Roman" panose="02020603050405020304" pitchFamily="18" charset="0"/>
              </a:rPr>
              <a:t>’ column where values with </a:t>
            </a:r>
            <a:r>
              <a:rPr lang="en-IN" sz="1800" b="1" dirty="0">
                <a:solidFill>
                  <a:schemeClr val="tx1"/>
                </a:solidFill>
                <a:latin typeface="Times New Roman" panose="02020603050405020304" pitchFamily="18" charset="0"/>
                <a:cs typeface="Times New Roman" panose="02020603050405020304" pitchFamily="18" charset="0"/>
              </a:rPr>
              <a:t>value</a:t>
            </a:r>
            <a:r>
              <a:rPr lang="en-IN" sz="1800" dirty="0">
                <a:solidFill>
                  <a:schemeClr val="tx1"/>
                </a:solidFill>
                <a:latin typeface="Times New Roman" panose="02020603050405020304" pitchFamily="18" charset="0"/>
                <a:cs typeface="Times New Roman" panose="02020603050405020304" pitchFamily="18" charset="0"/>
              </a:rPr>
              <a:t> </a:t>
            </a:r>
            <a:r>
              <a:rPr lang="en-IN" sz="1800" b="1" dirty="0">
                <a:solidFill>
                  <a:schemeClr val="tx1"/>
                </a:solidFill>
                <a:latin typeface="Times New Roman" panose="02020603050405020304" pitchFamily="18" charset="0"/>
                <a:cs typeface="Times New Roman" panose="02020603050405020304" pitchFamily="18" charset="0"/>
              </a:rPr>
              <a:t>0</a:t>
            </a:r>
            <a:r>
              <a:rPr lang="en-IN" sz="1800" dirty="0">
                <a:solidFill>
                  <a:schemeClr val="tx1"/>
                </a:solidFill>
                <a:latin typeface="Times New Roman" panose="02020603050405020304" pitchFamily="18" charset="0"/>
                <a:cs typeface="Times New Roman" panose="02020603050405020304" pitchFamily="18" charset="0"/>
              </a:rPr>
              <a:t> were represented as </a:t>
            </a:r>
            <a:r>
              <a:rPr lang="en-IN" sz="1800" b="1" dirty="0">
                <a:solidFill>
                  <a:schemeClr val="tx1"/>
                </a:solidFill>
                <a:latin typeface="Times New Roman" panose="02020603050405020304" pitchFamily="18" charset="0"/>
                <a:cs typeface="Times New Roman" panose="02020603050405020304" pitchFamily="18" charset="0"/>
              </a:rPr>
              <a:t>Alive</a:t>
            </a:r>
            <a:r>
              <a:rPr lang="en-IN" sz="1800" dirty="0">
                <a:solidFill>
                  <a:schemeClr val="tx1"/>
                </a:solidFill>
                <a:latin typeface="Times New Roman" panose="02020603050405020304" pitchFamily="18" charset="0"/>
                <a:cs typeface="Times New Roman" panose="02020603050405020304" pitchFamily="18" charset="0"/>
              </a:rPr>
              <a:t> while every </a:t>
            </a:r>
            <a:r>
              <a:rPr lang="en-IN" sz="1800" b="1" dirty="0">
                <a:solidFill>
                  <a:schemeClr val="tx1"/>
                </a:solidFill>
                <a:latin typeface="Times New Roman" panose="02020603050405020304" pitchFamily="18" charset="0"/>
                <a:cs typeface="Times New Roman" panose="02020603050405020304" pitchFamily="18" charset="0"/>
              </a:rPr>
              <a:t>other value</a:t>
            </a:r>
            <a:r>
              <a:rPr lang="en-IN" sz="1800" dirty="0">
                <a:solidFill>
                  <a:schemeClr val="tx1"/>
                </a:solidFill>
                <a:latin typeface="Times New Roman" panose="02020603050405020304" pitchFamily="18" charset="0"/>
                <a:cs typeface="Times New Roman" panose="02020603050405020304" pitchFamily="18" charset="0"/>
              </a:rPr>
              <a:t> were represented as </a:t>
            </a:r>
            <a:r>
              <a:rPr lang="en-IN" sz="1800" b="1" dirty="0">
                <a:solidFill>
                  <a:schemeClr val="tx1"/>
                </a:solidFill>
                <a:latin typeface="Times New Roman" panose="02020603050405020304" pitchFamily="18" charset="0"/>
                <a:cs typeface="Times New Roman" panose="02020603050405020304" pitchFamily="18" charset="0"/>
              </a:rPr>
              <a:t>Dead</a:t>
            </a:r>
            <a:r>
              <a:rPr lang="en-IN" sz="1800"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341639663"/>
      </p:ext>
    </p:extLst>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me2">
  <a:themeElements>
    <a:clrScheme name="">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341</TotalTime>
  <Words>1046</Words>
  <Application>Microsoft Office PowerPoint</Application>
  <PresentationFormat>On-screen Show (4:3)</PresentationFormat>
  <Paragraphs>149</Paragraphs>
  <Slides>30</Slides>
  <Notes>26</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30</vt:i4>
      </vt:variant>
    </vt:vector>
  </HeadingPairs>
  <TitlesOfParts>
    <vt:vector size="42" baseType="lpstr">
      <vt:lpstr>Arial</vt:lpstr>
      <vt:lpstr>Wingdings 3</vt:lpstr>
      <vt:lpstr>Calibri</vt:lpstr>
      <vt:lpstr>Trebuchet MS</vt:lpstr>
      <vt:lpstr>Century Gothic</vt:lpstr>
      <vt:lpstr>Times New Roman</vt:lpstr>
      <vt:lpstr>Noto Sans Symbols</vt:lpstr>
      <vt:lpstr>Verdana</vt:lpstr>
      <vt:lpstr>Lato</vt:lpstr>
      <vt:lpstr>Custom Design</vt:lpstr>
      <vt:lpstr>Theme2</vt:lpstr>
      <vt:lpstr>Facet</vt:lpstr>
      <vt:lpstr>PowerPoint Presentation</vt:lpstr>
      <vt:lpstr>PowerPoint Presentation</vt:lpstr>
      <vt:lpstr>PowerPoint Presentation</vt:lpstr>
      <vt:lpstr>PowerPoint Presentation</vt:lpstr>
      <vt:lpstr>PowerPoint Presentation</vt:lpstr>
      <vt:lpstr>Age-wise 37.4% record are female and 62.6% records are for males. Most of male records are between age of 49 to 70 while, female record are between age of 60 to 80 .   </vt:lpstr>
      <vt:lpstr>PowerPoint Presentation</vt:lpstr>
      <vt:lpstr>PowerPoint Presentation</vt:lpstr>
      <vt:lpstr>Outcome column countplot representation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Gonala, Shirish</dc:creator>
  <cp:lastModifiedBy>Akshay Kamble</cp:lastModifiedBy>
  <cp:revision>24</cp:revision>
  <dcterms:created xsi:type="dcterms:W3CDTF">2012-08-17T07:00:49Z</dcterms:created>
  <dcterms:modified xsi:type="dcterms:W3CDTF">2023-05-21T16:54:47Z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